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4a" ContentType="audio/mp4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58" r:id="rId3"/>
    <p:sldId id="261" r:id="rId4"/>
    <p:sldId id="259" r:id="rId5"/>
    <p:sldId id="260" r:id="rId6"/>
    <p:sldId id="262" r:id="rId7"/>
    <p:sldId id="264" r:id="rId8"/>
    <p:sldId id="270" r:id="rId9"/>
    <p:sldId id="276" r:id="rId10"/>
    <p:sldId id="271" r:id="rId11"/>
    <p:sldId id="272" r:id="rId12"/>
    <p:sldId id="273" r:id="rId13"/>
    <p:sldId id="268" r:id="rId14"/>
    <p:sldId id="269" r:id="rId15"/>
    <p:sldId id="265" r:id="rId16"/>
    <p:sldId id="274" r:id="rId17"/>
    <p:sldId id="266" r:id="rId18"/>
    <p:sldId id="277" r:id="rId19"/>
  </p:sldIdLst>
  <p:sldSz cx="21396325" cy="15087600"/>
  <p:notesSz cx="9144000" cy="6858000"/>
  <p:defaultTextStyle>
    <a:defPPr>
      <a:defRPr lang="en-US"/>
    </a:defPPr>
    <a:lvl1pPr marL="0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42164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84330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126496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68660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210826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252992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95156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337323" algn="l" defTabSz="208433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F3AB772-6C61-4BFA-8D5A-DFDB451147C5}">
          <p14:sldIdLst/>
        </p14:section>
        <p14:section name="Basic Info." id="{4D33FE07-C3CC-4E1E-94DE-6489D43489F3}">
          <p14:sldIdLst>
            <p14:sldId id="275"/>
            <p14:sldId id="258"/>
            <p14:sldId id="261"/>
            <p14:sldId id="259"/>
            <p14:sldId id="260"/>
            <p14:sldId id="262"/>
            <p14:sldId id="264"/>
            <p14:sldId id="270"/>
            <p14:sldId id="276"/>
            <p14:sldId id="271"/>
            <p14:sldId id="272"/>
            <p14:sldId id="273"/>
            <p14:sldId id="268"/>
            <p14:sldId id="269"/>
            <p14:sldId id="265"/>
            <p14:sldId id="274"/>
            <p14:sldId id="26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75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085E-C16E-4D2F-9AC4-A57AE6E22679}" v="552" dt="2021-02-21T13:55:06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>
      <p:cViewPr varScale="1">
        <p:scale>
          <a:sx n="31" d="100"/>
          <a:sy n="31" d="100"/>
        </p:scale>
        <p:origin x="1494" y="90"/>
      </p:cViewPr>
      <p:guideLst>
        <p:guide orient="horz" pos="4753"/>
        <p:guide pos="67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ABEEAD-4579-4289-A987-24A87E5AD442}" type="doc">
      <dgm:prSet loTypeId="urn:microsoft.com/office/officeart/2005/8/layout/cycle3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35D4E-9F1E-4C6A-973E-FDD9A4B95E61}">
      <dgm:prSet phldrT="[Text]"/>
      <dgm:spPr/>
      <dgm:t>
        <a:bodyPr/>
        <a:lstStyle/>
        <a:p>
          <a:r>
            <a:rPr lang="en-US" dirty="0"/>
            <a:t>Ball goes into sorting mechanism</a:t>
          </a:r>
        </a:p>
      </dgm:t>
    </dgm:pt>
    <dgm:pt modelId="{535FD3E8-83C0-47D7-9657-F7C1A72B3F2A}" type="parTrans" cxnId="{92EFE8CB-4E38-4668-A10D-B4E8D9EB0CD4}">
      <dgm:prSet/>
      <dgm:spPr/>
      <dgm:t>
        <a:bodyPr/>
        <a:lstStyle/>
        <a:p>
          <a:endParaRPr lang="en-US"/>
        </a:p>
      </dgm:t>
    </dgm:pt>
    <dgm:pt modelId="{B4A2EBCA-0DE8-4A85-8318-27D76AE37EBE}" type="sibTrans" cxnId="{92EFE8CB-4E38-4668-A10D-B4E8D9EB0CD4}">
      <dgm:prSet/>
      <dgm:spPr/>
      <dgm:t>
        <a:bodyPr/>
        <a:lstStyle/>
        <a:p>
          <a:endParaRPr lang="en-US"/>
        </a:p>
      </dgm:t>
    </dgm:pt>
    <dgm:pt modelId="{632D8DCC-8FB1-4BDF-994E-805534A47223}">
      <dgm:prSet phldrT="[Text]"/>
      <dgm:spPr/>
      <dgm:t>
        <a:bodyPr/>
        <a:lstStyle/>
        <a:p>
          <a:r>
            <a:rPr lang="en-US" dirty="0"/>
            <a:t>Ball goes on a path depending on its color</a:t>
          </a:r>
        </a:p>
      </dgm:t>
    </dgm:pt>
    <dgm:pt modelId="{D6A18271-0C9D-424C-8B6C-F48CCF0A5E52}" type="parTrans" cxnId="{EDCE26E5-CD5C-4568-9EF0-01AE0275B924}">
      <dgm:prSet/>
      <dgm:spPr/>
      <dgm:t>
        <a:bodyPr/>
        <a:lstStyle/>
        <a:p>
          <a:endParaRPr lang="en-US"/>
        </a:p>
      </dgm:t>
    </dgm:pt>
    <dgm:pt modelId="{7556DAEF-3F8B-4F9E-86CF-965DDEFC9F72}" type="sibTrans" cxnId="{EDCE26E5-CD5C-4568-9EF0-01AE0275B924}">
      <dgm:prSet/>
      <dgm:spPr/>
      <dgm:t>
        <a:bodyPr/>
        <a:lstStyle/>
        <a:p>
          <a:endParaRPr lang="en-US"/>
        </a:p>
      </dgm:t>
    </dgm:pt>
    <dgm:pt modelId="{7500121C-A488-43B1-8111-BFAE5FD9499F}">
      <dgm:prSet phldrT="[Text]"/>
      <dgm:spPr/>
      <dgm:t>
        <a:bodyPr/>
        <a:lstStyle/>
        <a:p>
          <a:r>
            <a:rPr lang="en-US" dirty="0"/>
            <a:t>Both paths lead to the shooter mechanism</a:t>
          </a:r>
        </a:p>
      </dgm:t>
    </dgm:pt>
    <dgm:pt modelId="{9EA3EA26-CA78-4B78-905D-DF5E34CEABE7}" type="parTrans" cxnId="{3A2850B3-B30B-4479-8FE8-97BB06FD326F}">
      <dgm:prSet/>
      <dgm:spPr/>
      <dgm:t>
        <a:bodyPr/>
        <a:lstStyle/>
        <a:p>
          <a:endParaRPr lang="en-US"/>
        </a:p>
      </dgm:t>
    </dgm:pt>
    <dgm:pt modelId="{4A735311-2E99-41FA-A757-EC753F7B941C}" type="sibTrans" cxnId="{3A2850B3-B30B-4479-8FE8-97BB06FD326F}">
      <dgm:prSet/>
      <dgm:spPr/>
      <dgm:t>
        <a:bodyPr/>
        <a:lstStyle/>
        <a:p>
          <a:endParaRPr lang="en-US"/>
        </a:p>
      </dgm:t>
    </dgm:pt>
    <dgm:pt modelId="{683D6A6C-65E9-44C1-8860-BD3DD354BEAC}">
      <dgm:prSet phldrT="[Text]"/>
      <dgm:spPr/>
      <dgm:t>
        <a:bodyPr/>
        <a:lstStyle/>
        <a:p>
          <a:r>
            <a:rPr lang="en-US" dirty="0"/>
            <a:t>Shooter mechanism shoots the balls towards the lifter</a:t>
          </a:r>
        </a:p>
      </dgm:t>
    </dgm:pt>
    <dgm:pt modelId="{FD9B094C-783D-4B78-8D89-143211CE1C02}" type="parTrans" cxnId="{40BFD27F-205C-4ACE-88D9-461236292FF8}">
      <dgm:prSet/>
      <dgm:spPr/>
      <dgm:t>
        <a:bodyPr/>
        <a:lstStyle/>
        <a:p>
          <a:endParaRPr lang="en-US"/>
        </a:p>
      </dgm:t>
    </dgm:pt>
    <dgm:pt modelId="{3A65C81B-4311-4942-81CC-927325A6249E}" type="sibTrans" cxnId="{40BFD27F-205C-4ACE-88D9-461236292FF8}">
      <dgm:prSet/>
      <dgm:spPr/>
      <dgm:t>
        <a:bodyPr/>
        <a:lstStyle/>
        <a:p>
          <a:endParaRPr lang="en-US"/>
        </a:p>
      </dgm:t>
    </dgm:pt>
    <dgm:pt modelId="{C3208CBF-C971-4396-88F9-6379117F0C33}">
      <dgm:prSet phldrT="[Text]"/>
      <dgm:spPr/>
      <dgm:t>
        <a:bodyPr/>
        <a:lstStyle/>
        <a:p>
          <a:r>
            <a:rPr lang="en-US" dirty="0"/>
            <a:t>Balls get elevated and re-enters the sorting mechanism</a:t>
          </a:r>
        </a:p>
      </dgm:t>
    </dgm:pt>
    <dgm:pt modelId="{20DFBECA-F756-41E4-820B-5AACD1731488}" type="parTrans" cxnId="{5F0E8BAD-F35A-47A6-A9F5-008113EC97CA}">
      <dgm:prSet/>
      <dgm:spPr/>
      <dgm:t>
        <a:bodyPr/>
        <a:lstStyle/>
        <a:p>
          <a:endParaRPr lang="en-US"/>
        </a:p>
      </dgm:t>
    </dgm:pt>
    <dgm:pt modelId="{D3B3FCAF-2DB1-4ED9-84E5-DF809344AF41}" type="sibTrans" cxnId="{5F0E8BAD-F35A-47A6-A9F5-008113EC97CA}">
      <dgm:prSet/>
      <dgm:spPr/>
      <dgm:t>
        <a:bodyPr/>
        <a:lstStyle/>
        <a:p>
          <a:endParaRPr lang="en-US"/>
        </a:p>
      </dgm:t>
    </dgm:pt>
    <dgm:pt modelId="{467FE75F-0C5B-4D3B-9B15-38BF57171C8B}" type="pres">
      <dgm:prSet presAssocID="{79ABEEAD-4579-4289-A987-24A87E5AD442}" presName="Name0" presStyleCnt="0">
        <dgm:presLayoutVars>
          <dgm:dir/>
          <dgm:resizeHandles val="exact"/>
        </dgm:presLayoutVars>
      </dgm:prSet>
      <dgm:spPr/>
    </dgm:pt>
    <dgm:pt modelId="{B62159AD-1BF5-499E-AA92-80D8EE0478B0}" type="pres">
      <dgm:prSet presAssocID="{79ABEEAD-4579-4289-A987-24A87E5AD442}" presName="cycle" presStyleCnt="0"/>
      <dgm:spPr/>
    </dgm:pt>
    <dgm:pt modelId="{4800DE09-F28A-4867-81B8-3550523A907F}" type="pres">
      <dgm:prSet presAssocID="{5D235D4E-9F1E-4C6A-973E-FDD9A4B95E61}" presName="nodeFirstNode" presStyleLbl="node1" presStyleIdx="0" presStyleCnt="5">
        <dgm:presLayoutVars>
          <dgm:bulletEnabled val="1"/>
        </dgm:presLayoutVars>
      </dgm:prSet>
      <dgm:spPr/>
    </dgm:pt>
    <dgm:pt modelId="{54CAD79A-886E-41B0-9921-13C7B6D34492}" type="pres">
      <dgm:prSet presAssocID="{B4A2EBCA-0DE8-4A85-8318-27D76AE37EBE}" presName="sibTransFirstNode" presStyleLbl="bgShp" presStyleIdx="0" presStyleCnt="1"/>
      <dgm:spPr/>
    </dgm:pt>
    <dgm:pt modelId="{3FFFA14F-86C2-43AB-A3FF-C2D94BA5B1F2}" type="pres">
      <dgm:prSet presAssocID="{632D8DCC-8FB1-4BDF-994E-805534A47223}" presName="nodeFollowingNodes" presStyleLbl="node1" presStyleIdx="1" presStyleCnt="5">
        <dgm:presLayoutVars>
          <dgm:bulletEnabled val="1"/>
        </dgm:presLayoutVars>
      </dgm:prSet>
      <dgm:spPr/>
    </dgm:pt>
    <dgm:pt modelId="{E258FA63-CBCC-434C-9CDA-FFEE28FABBCC}" type="pres">
      <dgm:prSet presAssocID="{7500121C-A488-43B1-8111-BFAE5FD9499F}" presName="nodeFollowingNodes" presStyleLbl="node1" presStyleIdx="2" presStyleCnt="5">
        <dgm:presLayoutVars>
          <dgm:bulletEnabled val="1"/>
        </dgm:presLayoutVars>
      </dgm:prSet>
      <dgm:spPr/>
    </dgm:pt>
    <dgm:pt modelId="{FFECA724-0EC8-4DE0-8F28-DC0BF938ECF9}" type="pres">
      <dgm:prSet presAssocID="{683D6A6C-65E9-44C1-8860-BD3DD354BEAC}" presName="nodeFollowingNodes" presStyleLbl="node1" presStyleIdx="3" presStyleCnt="5">
        <dgm:presLayoutVars>
          <dgm:bulletEnabled val="1"/>
        </dgm:presLayoutVars>
      </dgm:prSet>
      <dgm:spPr/>
    </dgm:pt>
    <dgm:pt modelId="{16AF1013-0D65-40A9-91DA-8EBD82BA00BE}" type="pres">
      <dgm:prSet presAssocID="{C3208CBF-C971-4396-88F9-6379117F0C33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C0C330A-3638-4D72-B0D4-0752CEFE8DD7}" type="presOf" srcId="{B4A2EBCA-0DE8-4A85-8318-27D76AE37EBE}" destId="{54CAD79A-886E-41B0-9921-13C7B6D34492}" srcOrd="0" destOrd="0" presId="urn:microsoft.com/office/officeart/2005/8/layout/cycle3"/>
    <dgm:cxn modelId="{BCD8BD7E-FF3B-4655-9181-E7B2675917DD}" type="presOf" srcId="{7500121C-A488-43B1-8111-BFAE5FD9499F}" destId="{E258FA63-CBCC-434C-9CDA-FFEE28FABBCC}" srcOrd="0" destOrd="0" presId="urn:microsoft.com/office/officeart/2005/8/layout/cycle3"/>
    <dgm:cxn modelId="{40BFD27F-205C-4ACE-88D9-461236292FF8}" srcId="{79ABEEAD-4579-4289-A987-24A87E5AD442}" destId="{683D6A6C-65E9-44C1-8860-BD3DD354BEAC}" srcOrd="3" destOrd="0" parTransId="{FD9B094C-783D-4B78-8D89-143211CE1C02}" sibTransId="{3A65C81B-4311-4942-81CC-927325A6249E}"/>
    <dgm:cxn modelId="{AAC015A0-FB1D-472F-A7C1-7FB36CA7FF79}" type="presOf" srcId="{5D235D4E-9F1E-4C6A-973E-FDD9A4B95E61}" destId="{4800DE09-F28A-4867-81B8-3550523A907F}" srcOrd="0" destOrd="0" presId="urn:microsoft.com/office/officeart/2005/8/layout/cycle3"/>
    <dgm:cxn modelId="{5F0E8BAD-F35A-47A6-A9F5-008113EC97CA}" srcId="{79ABEEAD-4579-4289-A987-24A87E5AD442}" destId="{C3208CBF-C971-4396-88F9-6379117F0C33}" srcOrd="4" destOrd="0" parTransId="{20DFBECA-F756-41E4-820B-5AACD1731488}" sibTransId="{D3B3FCAF-2DB1-4ED9-84E5-DF809344AF41}"/>
    <dgm:cxn modelId="{3A2850B3-B30B-4479-8FE8-97BB06FD326F}" srcId="{79ABEEAD-4579-4289-A987-24A87E5AD442}" destId="{7500121C-A488-43B1-8111-BFAE5FD9499F}" srcOrd="2" destOrd="0" parTransId="{9EA3EA26-CA78-4B78-905D-DF5E34CEABE7}" sibTransId="{4A735311-2E99-41FA-A757-EC753F7B941C}"/>
    <dgm:cxn modelId="{92EFE8CB-4E38-4668-A10D-B4E8D9EB0CD4}" srcId="{79ABEEAD-4579-4289-A987-24A87E5AD442}" destId="{5D235D4E-9F1E-4C6A-973E-FDD9A4B95E61}" srcOrd="0" destOrd="0" parTransId="{535FD3E8-83C0-47D7-9657-F7C1A72B3F2A}" sibTransId="{B4A2EBCA-0DE8-4A85-8318-27D76AE37EBE}"/>
    <dgm:cxn modelId="{5D6516D2-A4F6-428B-BCB5-5A2006578F4D}" type="presOf" srcId="{683D6A6C-65E9-44C1-8860-BD3DD354BEAC}" destId="{FFECA724-0EC8-4DE0-8F28-DC0BF938ECF9}" srcOrd="0" destOrd="0" presId="urn:microsoft.com/office/officeart/2005/8/layout/cycle3"/>
    <dgm:cxn modelId="{28E4EDE3-0FFB-4A62-9F72-A0EF1C0CE9DE}" type="presOf" srcId="{C3208CBF-C971-4396-88F9-6379117F0C33}" destId="{16AF1013-0D65-40A9-91DA-8EBD82BA00BE}" srcOrd="0" destOrd="0" presId="urn:microsoft.com/office/officeart/2005/8/layout/cycle3"/>
    <dgm:cxn modelId="{769DECE4-C139-45F6-A7DE-1B19E74DEC18}" type="presOf" srcId="{79ABEEAD-4579-4289-A987-24A87E5AD442}" destId="{467FE75F-0C5B-4D3B-9B15-38BF57171C8B}" srcOrd="0" destOrd="0" presId="urn:microsoft.com/office/officeart/2005/8/layout/cycle3"/>
    <dgm:cxn modelId="{EDCE26E5-CD5C-4568-9EF0-01AE0275B924}" srcId="{79ABEEAD-4579-4289-A987-24A87E5AD442}" destId="{632D8DCC-8FB1-4BDF-994E-805534A47223}" srcOrd="1" destOrd="0" parTransId="{D6A18271-0C9D-424C-8B6C-F48CCF0A5E52}" sibTransId="{7556DAEF-3F8B-4F9E-86CF-965DDEFC9F72}"/>
    <dgm:cxn modelId="{C268EEE9-32EB-459A-8BB0-31EE17C74B32}" type="presOf" srcId="{632D8DCC-8FB1-4BDF-994E-805534A47223}" destId="{3FFFA14F-86C2-43AB-A3FF-C2D94BA5B1F2}" srcOrd="0" destOrd="0" presId="urn:microsoft.com/office/officeart/2005/8/layout/cycle3"/>
    <dgm:cxn modelId="{F2905393-B61B-4B29-AD88-E71C1E201D11}" type="presParOf" srcId="{467FE75F-0C5B-4D3B-9B15-38BF57171C8B}" destId="{B62159AD-1BF5-499E-AA92-80D8EE0478B0}" srcOrd="0" destOrd="0" presId="urn:microsoft.com/office/officeart/2005/8/layout/cycle3"/>
    <dgm:cxn modelId="{422E234A-9F50-4B52-B345-C3761C61D82F}" type="presParOf" srcId="{B62159AD-1BF5-499E-AA92-80D8EE0478B0}" destId="{4800DE09-F28A-4867-81B8-3550523A907F}" srcOrd="0" destOrd="0" presId="urn:microsoft.com/office/officeart/2005/8/layout/cycle3"/>
    <dgm:cxn modelId="{844EF4EB-6B77-4631-9006-6BE5E32883DD}" type="presParOf" srcId="{B62159AD-1BF5-499E-AA92-80D8EE0478B0}" destId="{54CAD79A-886E-41B0-9921-13C7B6D34492}" srcOrd="1" destOrd="0" presId="urn:microsoft.com/office/officeart/2005/8/layout/cycle3"/>
    <dgm:cxn modelId="{21298242-C6A6-4C6F-BB92-286C5E2494BA}" type="presParOf" srcId="{B62159AD-1BF5-499E-AA92-80D8EE0478B0}" destId="{3FFFA14F-86C2-43AB-A3FF-C2D94BA5B1F2}" srcOrd="2" destOrd="0" presId="urn:microsoft.com/office/officeart/2005/8/layout/cycle3"/>
    <dgm:cxn modelId="{026E1A87-E24D-4FFD-9718-A2F9B1096E2E}" type="presParOf" srcId="{B62159AD-1BF5-499E-AA92-80D8EE0478B0}" destId="{E258FA63-CBCC-434C-9CDA-FFEE28FABBCC}" srcOrd="3" destOrd="0" presId="urn:microsoft.com/office/officeart/2005/8/layout/cycle3"/>
    <dgm:cxn modelId="{320A162A-B29A-4C42-ABA0-99CFC52321CE}" type="presParOf" srcId="{B62159AD-1BF5-499E-AA92-80D8EE0478B0}" destId="{FFECA724-0EC8-4DE0-8F28-DC0BF938ECF9}" srcOrd="4" destOrd="0" presId="urn:microsoft.com/office/officeart/2005/8/layout/cycle3"/>
    <dgm:cxn modelId="{AFF62387-3784-41D9-93B5-21616B412F5A}" type="presParOf" srcId="{B62159AD-1BF5-499E-AA92-80D8EE0478B0}" destId="{16AF1013-0D65-40A9-91DA-8EBD82BA00BE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D79A-886E-41B0-9921-13C7B6D34492}">
      <dsp:nvSpPr>
        <dsp:cNvPr id="0" name=""/>
        <dsp:cNvSpPr/>
      </dsp:nvSpPr>
      <dsp:spPr>
        <a:xfrm>
          <a:off x="2034010" y="-51971"/>
          <a:ext cx="7867274" cy="7867274"/>
        </a:xfrm>
        <a:prstGeom prst="circularArrow">
          <a:avLst>
            <a:gd name="adj1" fmla="val 5544"/>
            <a:gd name="adj2" fmla="val 330680"/>
            <a:gd name="adj3" fmla="val 13724880"/>
            <a:gd name="adj4" fmla="val 1741710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00DE09-F28A-4867-81B8-3550523A907F}">
      <dsp:nvSpPr>
        <dsp:cNvPr id="0" name=""/>
        <dsp:cNvSpPr/>
      </dsp:nvSpPr>
      <dsp:spPr>
        <a:xfrm>
          <a:off x="4085274" y="2696"/>
          <a:ext cx="3764746" cy="18823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Ball goes into sorting mechanism</a:t>
          </a:r>
        </a:p>
      </dsp:txBody>
      <dsp:txXfrm>
        <a:off x="4177164" y="94586"/>
        <a:ext cx="3580966" cy="1698593"/>
      </dsp:txXfrm>
    </dsp:sp>
    <dsp:sp modelId="{3FFFA14F-86C2-43AB-A3FF-C2D94BA5B1F2}">
      <dsp:nvSpPr>
        <dsp:cNvPr id="0" name=""/>
        <dsp:cNvSpPr/>
      </dsp:nvSpPr>
      <dsp:spPr>
        <a:xfrm>
          <a:off x="7275988" y="2320885"/>
          <a:ext cx="3764746" cy="18823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Ball goes on a path depending on its color</a:t>
          </a:r>
        </a:p>
      </dsp:txBody>
      <dsp:txXfrm>
        <a:off x="7367878" y="2412775"/>
        <a:ext cx="3580966" cy="1698593"/>
      </dsp:txXfrm>
    </dsp:sp>
    <dsp:sp modelId="{E258FA63-CBCC-434C-9CDA-FFEE28FABBCC}">
      <dsp:nvSpPr>
        <dsp:cNvPr id="0" name=""/>
        <dsp:cNvSpPr/>
      </dsp:nvSpPr>
      <dsp:spPr>
        <a:xfrm>
          <a:off x="6057243" y="6071794"/>
          <a:ext cx="3764746" cy="18823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Both paths lead to the shooter mechanism</a:t>
          </a:r>
        </a:p>
      </dsp:txBody>
      <dsp:txXfrm>
        <a:off x="6149133" y="6163684"/>
        <a:ext cx="3580966" cy="1698593"/>
      </dsp:txXfrm>
    </dsp:sp>
    <dsp:sp modelId="{FFECA724-0EC8-4DE0-8F28-DC0BF938ECF9}">
      <dsp:nvSpPr>
        <dsp:cNvPr id="0" name=""/>
        <dsp:cNvSpPr/>
      </dsp:nvSpPr>
      <dsp:spPr>
        <a:xfrm>
          <a:off x="2113305" y="6071794"/>
          <a:ext cx="3764746" cy="18823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Shooter mechanism shoots the balls towards the lifter</a:t>
          </a:r>
        </a:p>
      </dsp:txBody>
      <dsp:txXfrm>
        <a:off x="2205195" y="6163684"/>
        <a:ext cx="3580966" cy="1698593"/>
      </dsp:txXfrm>
    </dsp:sp>
    <dsp:sp modelId="{16AF1013-0D65-40A9-91DA-8EBD82BA00BE}">
      <dsp:nvSpPr>
        <dsp:cNvPr id="0" name=""/>
        <dsp:cNvSpPr/>
      </dsp:nvSpPr>
      <dsp:spPr>
        <a:xfrm>
          <a:off x="894561" y="2320885"/>
          <a:ext cx="3764746" cy="18823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Balls get elevated and re-enters the sorting mechanism</a:t>
          </a:r>
        </a:p>
      </dsp:txBody>
      <dsp:txXfrm>
        <a:off x="986451" y="2412775"/>
        <a:ext cx="3580966" cy="1698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AA74C-C8D8-46EC-B1F6-353A3F33C4F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7963" y="514350"/>
            <a:ext cx="36480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4B2AE-1D6B-42C5-A4D7-758D5876F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7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1042164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2084330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3126496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4168660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5210826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6252992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7295156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8337323" algn="l" defTabSz="208433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725" y="4686939"/>
            <a:ext cx="18186876" cy="32340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9449" y="8549640"/>
            <a:ext cx="14977428" cy="3855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4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6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68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0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2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95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37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8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97587" y="1885949"/>
            <a:ext cx="7941900" cy="40163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4455" y="1885949"/>
            <a:ext cx="23476523" cy="40163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0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162" y="9695181"/>
            <a:ext cx="18186876" cy="2996565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0162" y="6394773"/>
            <a:ext cx="18186876" cy="3300411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42164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433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3pPr>
            <a:lvl4pPr marL="312649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16866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21082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25299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29515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337323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4460" y="10983914"/>
            <a:ext cx="15709210" cy="31065786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7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30271" y="10983914"/>
            <a:ext cx="15709213" cy="31065786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7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16" y="604205"/>
            <a:ext cx="19256693" cy="2514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16" y="3377250"/>
            <a:ext cx="9453759" cy="1407476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2164" indent="0">
              <a:buNone/>
              <a:defRPr sz="4700" b="1"/>
            </a:lvl2pPr>
            <a:lvl3pPr marL="2084330" indent="0">
              <a:buNone/>
              <a:defRPr sz="4100" b="1"/>
            </a:lvl3pPr>
            <a:lvl4pPr marL="3126496" indent="0">
              <a:buNone/>
              <a:defRPr sz="3500" b="1"/>
            </a:lvl4pPr>
            <a:lvl5pPr marL="4168660" indent="0">
              <a:buNone/>
              <a:defRPr sz="3500" b="1"/>
            </a:lvl5pPr>
            <a:lvl6pPr marL="5210826" indent="0">
              <a:buNone/>
              <a:defRPr sz="3500" b="1"/>
            </a:lvl6pPr>
            <a:lvl7pPr marL="6252992" indent="0">
              <a:buNone/>
              <a:defRPr sz="3500" b="1"/>
            </a:lvl7pPr>
            <a:lvl8pPr marL="7295156" indent="0">
              <a:buNone/>
              <a:defRPr sz="3500" b="1"/>
            </a:lvl8pPr>
            <a:lvl9pPr marL="8337323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16" y="4784726"/>
            <a:ext cx="9453759" cy="8692834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41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9042" y="3377250"/>
            <a:ext cx="9457473" cy="1407476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2164" indent="0">
              <a:buNone/>
              <a:defRPr sz="4700" b="1"/>
            </a:lvl2pPr>
            <a:lvl3pPr marL="2084330" indent="0">
              <a:buNone/>
              <a:defRPr sz="4100" b="1"/>
            </a:lvl3pPr>
            <a:lvl4pPr marL="3126496" indent="0">
              <a:buNone/>
              <a:defRPr sz="3500" b="1"/>
            </a:lvl4pPr>
            <a:lvl5pPr marL="4168660" indent="0">
              <a:buNone/>
              <a:defRPr sz="3500" b="1"/>
            </a:lvl5pPr>
            <a:lvl6pPr marL="5210826" indent="0">
              <a:buNone/>
              <a:defRPr sz="3500" b="1"/>
            </a:lvl6pPr>
            <a:lvl7pPr marL="6252992" indent="0">
              <a:buNone/>
              <a:defRPr sz="3500" b="1"/>
            </a:lvl7pPr>
            <a:lvl8pPr marL="7295156" indent="0">
              <a:buNone/>
              <a:defRPr sz="3500" b="1"/>
            </a:lvl8pPr>
            <a:lvl9pPr marL="8337323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9042" y="4784726"/>
            <a:ext cx="9457473" cy="8692834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41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5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17" y="600711"/>
            <a:ext cx="7039244" cy="2556510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372" y="600715"/>
            <a:ext cx="11961139" cy="12876849"/>
          </a:xfrm>
        </p:spPr>
        <p:txBody>
          <a:bodyPr/>
          <a:lstStyle>
            <a:lvl1pPr>
              <a:defRPr sz="7400"/>
            </a:lvl1pPr>
            <a:lvl2pPr>
              <a:defRPr sz="6400"/>
            </a:lvl2pPr>
            <a:lvl3pPr>
              <a:defRPr sz="55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817" y="3157224"/>
            <a:ext cx="7039244" cy="10320339"/>
          </a:xfrm>
        </p:spPr>
        <p:txBody>
          <a:bodyPr/>
          <a:lstStyle>
            <a:lvl1pPr marL="0" indent="0">
              <a:buNone/>
              <a:defRPr sz="3300"/>
            </a:lvl1pPr>
            <a:lvl2pPr marL="1042164" indent="0">
              <a:buNone/>
              <a:defRPr sz="2700"/>
            </a:lvl2pPr>
            <a:lvl3pPr marL="2084330" indent="0">
              <a:buNone/>
              <a:defRPr sz="2300"/>
            </a:lvl3pPr>
            <a:lvl4pPr marL="3126496" indent="0">
              <a:buNone/>
              <a:defRPr sz="2100"/>
            </a:lvl4pPr>
            <a:lvl5pPr marL="4168660" indent="0">
              <a:buNone/>
              <a:defRPr sz="2100"/>
            </a:lvl5pPr>
            <a:lvl6pPr marL="5210826" indent="0">
              <a:buNone/>
              <a:defRPr sz="2100"/>
            </a:lvl6pPr>
            <a:lvl7pPr marL="6252992" indent="0">
              <a:buNone/>
              <a:defRPr sz="2100"/>
            </a:lvl7pPr>
            <a:lvl8pPr marL="7295156" indent="0">
              <a:buNone/>
              <a:defRPr sz="2100"/>
            </a:lvl8pPr>
            <a:lvl9pPr marL="8337323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1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829" y="10561322"/>
            <a:ext cx="12837795" cy="1246823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3829" y="1348107"/>
            <a:ext cx="12837795" cy="9052560"/>
          </a:xfrm>
        </p:spPr>
        <p:txBody>
          <a:bodyPr/>
          <a:lstStyle>
            <a:lvl1pPr marL="0" indent="0">
              <a:buNone/>
              <a:defRPr sz="7400"/>
            </a:lvl1pPr>
            <a:lvl2pPr marL="1042164" indent="0">
              <a:buNone/>
              <a:defRPr sz="6400"/>
            </a:lvl2pPr>
            <a:lvl3pPr marL="2084330" indent="0">
              <a:buNone/>
              <a:defRPr sz="5500"/>
            </a:lvl3pPr>
            <a:lvl4pPr marL="3126496" indent="0">
              <a:buNone/>
              <a:defRPr sz="4700"/>
            </a:lvl4pPr>
            <a:lvl5pPr marL="4168660" indent="0">
              <a:buNone/>
              <a:defRPr sz="4700"/>
            </a:lvl5pPr>
            <a:lvl6pPr marL="5210826" indent="0">
              <a:buNone/>
              <a:defRPr sz="4700"/>
            </a:lvl6pPr>
            <a:lvl7pPr marL="6252992" indent="0">
              <a:buNone/>
              <a:defRPr sz="4700"/>
            </a:lvl7pPr>
            <a:lvl8pPr marL="7295156" indent="0">
              <a:buNone/>
              <a:defRPr sz="4700"/>
            </a:lvl8pPr>
            <a:lvl9pPr marL="8337323" indent="0">
              <a:buNone/>
              <a:defRPr sz="4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3829" y="11808145"/>
            <a:ext cx="12837795" cy="1770696"/>
          </a:xfrm>
        </p:spPr>
        <p:txBody>
          <a:bodyPr/>
          <a:lstStyle>
            <a:lvl1pPr marL="0" indent="0">
              <a:buNone/>
              <a:defRPr sz="3300"/>
            </a:lvl1pPr>
            <a:lvl2pPr marL="1042164" indent="0">
              <a:buNone/>
              <a:defRPr sz="2700"/>
            </a:lvl2pPr>
            <a:lvl3pPr marL="2084330" indent="0">
              <a:buNone/>
              <a:defRPr sz="2300"/>
            </a:lvl3pPr>
            <a:lvl4pPr marL="3126496" indent="0">
              <a:buNone/>
              <a:defRPr sz="2100"/>
            </a:lvl4pPr>
            <a:lvl5pPr marL="4168660" indent="0">
              <a:buNone/>
              <a:defRPr sz="2100"/>
            </a:lvl5pPr>
            <a:lvl6pPr marL="5210826" indent="0">
              <a:buNone/>
              <a:defRPr sz="2100"/>
            </a:lvl6pPr>
            <a:lvl7pPr marL="6252992" indent="0">
              <a:buNone/>
              <a:defRPr sz="2100"/>
            </a:lvl7pPr>
            <a:lvl8pPr marL="7295156" indent="0">
              <a:buNone/>
              <a:defRPr sz="2100"/>
            </a:lvl8pPr>
            <a:lvl9pPr marL="8337323" indent="0">
              <a:buNone/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16" y="604205"/>
            <a:ext cx="19256693" cy="2514600"/>
          </a:xfrm>
          <a:prstGeom prst="rect">
            <a:avLst/>
          </a:prstGeom>
        </p:spPr>
        <p:txBody>
          <a:bodyPr vert="horz" lIns="208434" tIns="104216" rIns="208434" bIns="10421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16" y="3520446"/>
            <a:ext cx="19256693" cy="9957118"/>
          </a:xfrm>
          <a:prstGeom prst="rect">
            <a:avLst/>
          </a:prstGeom>
        </p:spPr>
        <p:txBody>
          <a:bodyPr vert="horz" lIns="208434" tIns="104216" rIns="208434" bIns="1042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816" y="13983972"/>
            <a:ext cx="4992476" cy="803275"/>
          </a:xfrm>
          <a:prstGeom prst="rect">
            <a:avLst/>
          </a:prstGeom>
        </p:spPr>
        <p:txBody>
          <a:bodyPr vert="horz" lIns="208434" tIns="104216" rIns="208434" bIns="104216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4A885-20EC-4E6E-BB4B-6781C2765E9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10411" y="13983972"/>
            <a:ext cx="6775503" cy="803275"/>
          </a:xfrm>
          <a:prstGeom prst="rect">
            <a:avLst/>
          </a:prstGeom>
        </p:spPr>
        <p:txBody>
          <a:bodyPr vert="horz" lIns="208434" tIns="104216" rIns="208434" bIns="104216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34033" y="13983972"/>
            <a:ext cx="4992476" cy="803275"/>
          </a:xfrm>
          <a:prstGeom prst="rect">
            <a:avLst/>
          </a:prstGeom>
        </p:spPr>
        <p:txBody>
          <a:bodyPr vert="horz" lIns="208434" tIns="104216" rIns="208434" bIns="104216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C59B-7B8D-4535-B1F1-9A3FF2079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4330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1625" indent="-781625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693517" indent="-651354" algn="l" defTabSz="2084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5412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47579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689744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731909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774075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7816239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8858402" indent="-521084" algn="l" defTabSz="2084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42164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84330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26496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68660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210826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52992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95156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37323" algn="l" defTabSz="208433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3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0975" cy="1508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29CE0-9BC8-4730-B907-3E64B338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96" y="1408176"/>
            <a:ext cx="6553000" cy="78455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9800" b="0" i="0" u="none" strike="noStrike" baseline="0" dirty="0"/>
              <a:t>Aqua Amusement Park </a:t>
            </a:r>
            <a:br>
              <a:rPr lang="en-US" sz="9800" b="0" i="0" u="none" strike="noStrike" baseline="0" dirty="0"/>
            </a:br>
            <a:r>
              <a:rPr lang="en-US" sz="9800" b="0" i="0" u="none" strike="noStrike" baseline="0" dirty="0"/>
              <a:t>Marble track </a:t>
            </a:r>
            <a:endParaRPr lang="en-US" sz="9800" dirty="0"/>
          </a:p>
        </p:txBody>
      </p:sp>
      <p:sp>
        <p:nvSpPr>
          <p:cNvPr id="13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496" y="9700387"/>
            <a:ext cx="6097953" cy="40234"/>
          </a:xfrm>
          <a:custGeom>
            <a:avLst/>
            <a:gdLst>
              <a:gd name="connsiteX0" fmla="*/ 0 w 6097953"/>
              <a:gd name="connsiteY0" fmla="*/ 0 h 40234"/>
              <a:gd name="connsiteX1" fmla="*/ 494612 w 6097953"/>
              <a:gd name="connsiteY1" fmla="*/ 0 h 40234"/>
              <a:gd name="connsiteX2" fmla="*/ 1050203 w 6097953"/>
              <a:gd name="connsiteY2" fmla="*/ 0 h 40234"/>
              <a:gd name="connsiteX3" fmla="*/ 1605794 w 6097953"/>
              <a:gd name="connsiteY3" fmla="*/ 0 h 40234"/>
              <a:gd name="connsiteX4" fmla="*/ 2283345 w 6097953"/>
              <a:gd name="connsiteY4" fmla="*/ 0 h 40234"/>
              <a:gd name="connsiteX5" fmla="*/ 2838936 w 6097953"/>
              <a:gd name="connsiteY5" fmla="*/ 0 h 40234"/>
              <a:gd name="connsiteX6" fmla="*/ 3577466 w 6097953"/>
              <a:gd name="connsiteY6" fmla="*/ 0 h 40234"/>
              <a:gd name="connsiteX7" fmla="*/ 4315996 w 6097953"/>
              <a:gd name="connsiteY7" fmla="*/ 0 h 40234"/>
              <a:gd name="connsiteX8" fmla="*/ 4993546 w 6097953"/>
              <a:gd name="connsiteY8" fmla="*/ 0 h 40234"/>
              <a:gd name="connsiteX9" fmla="*/ 5488158 w 6097953"/>
              <a:gd name="connsiteY9" fmla="*/ 0 h 40234"/>
              <a:gd name="connsiteX10" fmla="*/ 6097953 w 6097953"/>
              <a:gd name="connsiteY10" fmla="*/ 0 h 40234"/>
              <a:gd name="connsiteX11" fmla="*/ 6097953 w 6097953"/>
              <a:gd name="connsiteY11" fmla="*/ 40234 h 40234"/>
              <a:gd name="connsiteX12" fmla="*/ 5542362 w 6097953"/>
              <a:gd name="connsiteY12" fmla="*/ 40234 h 40234"/>
              <a:gd name="connsiteX13" fmla="*/ 4864811 w 6097953"/>
              <a:gd name="connsiteY13" fmla="*/ 40234 h 40234"/>
              <a:gd name="connsiteX14" fmla="*/ 4187261 w 6097953"/>
              <a:gd name="connsiteY14" fmla="*/ 40234 h 40234"/>
              <a:gd name="connsiteX15" fmla="*/ 3387752 w 6097953"/>
              <a:gd name="connsiteY15" fmla="*/ 40234 h 40234"/>
              <a:gd name="connsiteX16" fmla="*/ 2710201 w 6097953"/>
              <a:gd name="connsiteY16" fmla="*/ 40234 h 40234"/>
              <a:gd name="connsiteX17" fmla="*/ 1910692 w 6097953"/>
              <a:gd name="connsiteY17" fmla="*/ 40234 h 40234"/>
              <a:gd name="connsiteX18" fmla="*/ 1355101 w 6097953"/>
              <a:gd name="connsiteY18" fmla="*/ 40234 h 40234"/>
              <a:gd name="connsiteX19" fmla="*/ 677550 w 6097953"/>
              <a:gd name="connsiteY19" fmla="*/ 40234 h 40234"/>
              <a:gd name="connsiteX20" fmla="*/ 0 w 6097953"/>
              <a:gd name="connsiteY20" fmla="*/ 40234 h 40234"/>
              <a:gd name="connsiteX21" fmla="*/ 0 w 6097953"/>
              <a:gd name="connsiteY21" fmla="*/ 0 h 40234"/>
              <a:gd name="connsiteX0" fmla="*/ 0 w 6097953"/>
              <a:gd name="connsiteY0" fmla="*/ 0 h 40234"/>
              <a:gd name="connsiteX1" fmla="*/ 555591 w 6097953"/>
              <a:gd name="connsiteY1" fmla="*/ 0 h 40234"/>
              <a:gd name="connsiteX2" fmla="*/ 1355101 w 6097953"/>
              <a:gd name="connsiteY2" fmla="*/ 0 h 40234"/>
              <a:gd name="connsiteX3" fmla="*/ 1849712 w 6097953"/>
              <a:gd name="connsiteY3" fmla="*/ 0 h 40234"/>
              <a:gd name="connsiteX4" fmla="*/ 2344324 w 6097953"/>
              <a:gd name="connsiteY4" fmla="*/ 0 h 40234"/>
              <a:gd name="connsiteX5" fmla="*/ 3021874 w 6097953"/>
              <a:gd name="connsiteY5" fmla="*/ 0 h 40234"/>
              <a:gd name="connsiteX6" fmla="*/ 3638445 w 6097953"/>
              <a:gd name="connsiteY6" fmla="*/ 0 h 40234"/>
              <a:gd name="connsiteX7" fmla="*/ 4376975 w 6097953"/>
              <a:gd name="connsiteY7" fmla="*/ 0 h 40234"/>
              <a:gd name="connsiteX8" fmla="*/ 4932566 w 6097953"/>
              <a:gd name="connsiteY8" fmla="*/ 0 h 40234"/>
              <a:gd name="connsiteX9" fmla="*/ 6097953 w 6097953"/>
              <a:gd name="connsiteY9" fmla="*/ 0 h 40234"/>
              <a:gd name="connsiteX10" fmla="*/ 6097953 w 6097953"/>
              <a:gd name="connsiteY10" fmla="*/ 40234 h 40234"/>
              <a:gd name="connsiteX11" fmla="*/ 5420403 w 6097953"/>
              <a:gd name="connsiteY11" fmla="*/ 40234 h 40234"/>
              <a:gd name="connsiteX12" fmla="*/ 4803832 w 6097953"/>
              <a:gd name="connsiteY12" fmla="*/ 40234 h 40234"/>
              <a:gd name="connsiteX13" fmla="*/ 4248241 w 6097953"/>
              <a:gd name="connsiteY13" fmla="*/ 40234 h 40234"/>
              <a:gd name="connsiteX14" fmla="*/ 3631670 w 6097953"/>
              <a:gd name="connsiteY14" fmla="*/ 40234 h 40234"/>
              <a:gd name="connsiteX15" fmla="*/ 3137058 w 6097953"/>
              <a:gd name="connsiteY15" fmla="*/ 40234 h 40234"/>
              <a:gd name="connsiteX16" fmla="*/ 2520487 w 6097953"/>
              <a:gd name="connsiteY16" fmla="*/ 40234 h 40234"/>
              <a:gd name="connsiteX17" fmla="*/ 1964896 w 6097953"/>
              <a:gd name="connsiteY17" fmla="*/ 40234 h 40234"/>
              <a:gd name="connsiteX18" fmla="*/ 1165387 w 6097953"/>
              <a:gd name="connsiteY18" fmla="*/ 40234 h 40234"/>
              <a:gd name="connsiteX19" fmla="*/ 0 w 6097953"/>
              <a:gd name="connsiteY19" fmla="*/ 40234 h 40234"/>
              <a:gd name="connsiteX20" fmla="*/ 0 w 6097953"/>
              <a:gd name="connsiteY20" fmla="*/ 0 h 4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97953" h="40234" fill="none" extrusionOk="0">
                <a:moveTo>
                  <a:pt x="0" y="0"/>
                </a:moveTo>
                <a:cubicBezTo>
                  <a:pt x="230675" y="-4815"/>
                  <a:pt x="286450" y="-6467"/>
                  <a:pt x="494612" y="0"/>
                </a:cubicBezTo>
                <a:cubicBezTo>
                  <a:pt x="735408" y="11085"/>
                  <a:pt x="868341" y="5302"/>
                  <a:pt x="1050203" y="0"/>
                </a:cubicBezTo>
                <a:cubicBezTo>
                  <a:pt x="1232760" y="-15167"/>
                  <a:pt x="1396743" y="-12511"/>
                  <a:pt x="1605794" y="0"/>
                </a:cubicBezTo>
                <a:cubicBezTo>
                  <a:pt x="1831118" y="-20065"/>
                  <a:pt x="2119170" y="30608"/>
                  <a:pt x="2283345" y="0"/>
                </a:cubicBezTo>
                <a:cubicBezTo>
                  <a:pt x="2426017" y="-11367"/>
                  <a:pt x="2638531" y="-5326"/>
                  <a:pt x="2838936" y="0"/>
                </a:cubicBezTo>
                <a:cubicBezTo>
                  <a:pt x="3058033" y="-31722"/>
                  <a:pt x="3399664" y="40841"/>
                  <a:pt x="3577466" y="0"/>
                </a:cubicBezTo>
                <a:cubicBezTo>
                  <a:pt x="3773405" y="-52681"/>
                  <a:pt x="4031191" y="22558"/>
                  <a:pt x="4315996" y="0"/>
                </a:cubicBezTo>
                <a:cubicBezTo>
                  <a:pt x="4603336" y="-28777"/>
                  <a:pt x="4691547" y="-14229"/>
                  <a:pt x="4993546" y="0"/>
                </a:cubicBezTo>
                <a:cubicBezTo>
                  <a:pt x="5093293" y="15815"/>
                  <a:pt x="5310121" y="-1720"/>
                  <a:pt x="5488158" y="0"/>
                </a:cubicBezTo>
                <a:cubicBezTo>
                  <a:pt x="5711331" y="-3852"/>
                  <a:pt x="5819881" y="20239"/>
                  <a:pt x="6097953" y="0"/>
                </a:cubicBezTo>
                <a:cubicBezTo>
                  <a:pt x="6096262" y="11976"/>
                  <a:pt x="6099321" y="27505"/>
                  <a:pt x="6097953" y="40234"/>
                </a:cubicBezTo>
                <a:cubicBezTo>
                  <a:pt x="5899359" y="27951"/>
                  <a:pt x="5799916" y="49884"/>
                  <a:pt x="5542362" y="40234"/>
                </a:cubicBezTo>
                <a:cubicBezTo>
                  <a:pt x="5289873" y="-10089"/>
                  <a:pt x="5049289" y="61704"/>
                  <a:pt x="4864811" y="40234"/>
                </a:cubicBezTo>
                <a:cubicBezTo>
                  <a:pt x="4688192" y="34277"/>
                  <a:pt x="4405159" y="40364"/>
                  <a:pt x="4187261" y="40234"/>
                </a:cubicBezTo>
                <a:cubicBezTo>
                  <a:pt x="3943625" y="81149"/>
                  <a:pt x="3777395" y="65435"/>
                  <a:pt x="3387752" y="40234"/>
                </a:cubicBezTo>
                <a:cubicBezTo>
                  <a:pt x="2990235" y="6810"/>
                  <a:pt x="3020619" y="22513"/>
                  <a:pt x="2710201" y="40234"/>
                </a:cubicBezTo>
                <a:cubicBezTo>
                  <a:pt x="2397165" y="64014"/>
                  <a:pt x="2297003" y="23442"/>
                  <a:pt x="1910692" y="40234"/>
                </a:cubicBezTo>
                <a:cubicBezTo>
                  <a:pt x="1515446" y="58970"/>
                  <a:pt x="1499025" y="44554"/>
                  <a:pt x="1355101" y="40234"/>
                </a:cubicBezTo>
                <a:cubicBezTo>
                  <a:pt x="1218588" y="36571"/>
                  <a:pt x="864256" y="21288"/>
                  <a:pt x="677550" y="40234"/>
                </a:cubicBezTo>
                <a:cubicBezTo>
                  <a:pt x="507623" y="102089"/>
                  <a:pt x="127297" y="65650"/>
                  <a:pt x="0" y="40234"/>
                </a:cubicBezTo>
                <a:cubicBezTo>
                  <a:pt x="-1602" y="29442"/>
                  <a:pt x="8" y="13292"/>
                  <a:pt x="0" y="0"/>
                </a:cubicBezTo>
                <a:close/>
              </a:path>
              <a:path w="6097953" h="40234" stroke="0" extrusionOk="0">
                <a:moveTo>
                  <a:pt x="0" y="0"/>
                </a:moveTo>
                <a:cubicBezTo>
                  <a:pt x="199532" y="-19759"/>
                  <a:pt x="329643" y="21909"/>
                  <a:pt x="555591" y="0"/>
                </a:cubicBezTo>
                <a:cubicBezTo>
                  <a:pt x="830536" y="1294"/>
                  <a:pt x="1133123" y="-16341"/>
                  <a:pt x="1355101" y="0"/>
                </a:cubicBezTo>
                <a:cubicBezTo>
                  <a:pt x="1556541" y="-16599"/>
                  <a:pt x="1612351" y="-27996"/>
                  <a:pt x="1849712" y="0"/>
                </a:cubicBezTo>
                <a:cubicBezTo>
                  <a:pt x="2093818" y="21184"/>
                  <a:pt x="2138185" y="12040"/>
                  <a:pt x="2344324" y="0"/>
                </a:cubicBezTo>
                <a:cubicBezTo>
                  <a:pt x="2535791" y="-17925"/>
                  <a:pt x="2718119" y="-29308"/>
                  <a:pt x="3021874" y="0"/>
                </a:cubicBezTo>
                <a:cubicBezTo>
                  <a:pt x="3328028" y="21974"/>
                  <a:pt x="3346042" y="8514"/>
                  <a:pt x="3638445" y="0"/>
                </a:cubicBezTo>
                <a:cubicBezTo>
                  <a:pt x="3910079" y="-33191"/>
                  <a:pt x="4107348" y="18614"/>
                  <a:pt x="4376975" y="0"/>
                </a:cubicBezTo>
                <a:cubicBezTo>
                  <a:pt x="4652957" y="-18271"/>
                  <a:pt x="4737466" y="38249"/>
                  <a:pt x="4932566" y="0"/>
                </a:cubicBezTo>
                <a:cubicBezTo>
                  <a:pt x="5125528" y="6557"/>
                  <a:pt x="5814487" y="85007"/>
                  <a:pt x="6097953" y="0"/>
                </a:cubicBezTo>
                <a:cubicBezTo>
                  <a:pt x="6096539" y="18352"/>
                  <a:pt x="6098158" y="20783"/>
                  <a:pt x="6097953" y="40234"/>
                </a:cubicBezTo>
                <a:cubicBezTo>
                  <a:pt x="5797192" y="42805"/>
                  <a:pt x="5674321" y="34725"/>
                  <a:pt x="5420403" y="40234"/>
                </a:cubicBezTo>
                <a:cubicBezTo>
                  <a:pt x="5131921" y="11853"/>
                  <a:pt x="4973428" y="28864"/>
                  <a:pt x="4803832" y="40234"/>
                </a:cubicBezTo>
                <a:cubicBezTo>
                  <a:pt x="4594441" y="60112"/>
                  <a:pt x="4452763" y="12181"/>
                  <a:pt x="4248241" y="40234"/>
                </a:cubicBezTo>
                <a:cubicBezTo>
                  <a:pt x="4034213" y="43328"/>
                  <a:pt x="3875026" y="54578"/>
                  <a:pt x="3631670" y="40234"/>
                </a:cubicBezTo>
                <a:cubicBezTo>
                  <a:pt x="3382416" y="34686"/>
                  <a:pt x="3372212" y="18841"/>
                  <a:pt x="3137058" y="40234"/>
                </a:cubicBezTo>
                <a:cubicBezTo>
                  <a:pt x="2897174" y="66869"/>
                  <a:pt x="2644759" y="44664"/>
                  <a:pt x="2520487" y="40234"/>
                </a:cubicBezTo>
                <a:cubicBezTo>
                  <a:pt x="2400214" y="39157"/>
                  <a:pt x="2090521" y="18746"/>
                  <a:pt x="1964896" y="40234"/>
                </a:cubicBezTo>
                <a:cubicBezTo>
                  <a:pt x="1872339" y="74321"/>
                  <a:pt x="1356941" y="11172"/>
                  <a:pt x="1165387" y="40234"/>
                </a:cubicBezTo>
                <a:cubicBezTo>
                  <a:pt x="999716" y="69781"/>
                  <a:pt x="556527" y="64212"/>
                  <a:pt x="0" y="40234"/>
                </a:cubicBezTo>
                <a:cubicBezTo>
                  <a:pt x="-1731" y="31092"/>
                  <a:pt x="1140" y="16189"/>
                  <a:pt x="0" y="0"/>
                </a:cubicBezTo>
                <a:close/>
              </a:path>
              <a:path w="6097953" h="40234" fill="none" stroke="0" extrusionOk="0">
                <a:moveTo>
                  <a:pt x="0" y="0"/>
                </a:moveTo>
                <a:cubicBezTo>
                  <a:pt x="232374" y="-14130"/>
                  <a:pt x="287734" y="-1317"/>
                  <a:pt x="494612" y="0"/>
                </a:cubicBezTo>
                <a:cubicBezTo>
                  <a:pt x="721534" y="-23594"/>
                  <a:pt x="848446" y="3259"/>
                  <a:pt x="1050203" y="0"/>
                </a:cubicBezTo>
                <a:cubicBezTo>
                  <a:pt x="1213658" y="-29440"/>
                  <a:pt x="1381513" y="48088"/>
                  <a:pt x="1605794" y="0"/>
                </a:cubicBezTo>
                <a:cubicBezTo>
                  <a:pt x="1812299" y="22342"/>
                  <a:pt x="2078524" y="14937"/>
                  <a:pt x="2283345" y="0"/>
                </a:cubicBezTo>
                <a:cubicBezTo>
                  <a:pt x="2405724" y="-399"/>
                  <a:pt x="2632047" y="33484"/>
                  <a:pt x="2838936" y="0"/>
                </a:cubicBezTo>
                <a:cubicBezTo>
                  <a:pt x="3057704" y="-24267"/>
                  <a:pt x="3348636" y="13879"/>
                  <a:pt x="3577466" y="0"/>
                </a:cubicBezTo>
                <a:cubicBezTo>
                  <a:pt x="3726586" y="10681"/>
                  <a:pt x="3982066" y="45008"/>
                  <a:pt x="4315996" y="0"/>
                </a:cubicBezTo>
                <a:cubicBezTo>
                  <a:pt x="4600097" y="-13445"/>
                  <a:pt x="4695421" y="-1631"/>
                  <a:pt x="4993546" y="0"/>
                </a:cubicBezTo>
                <a:cubicBezTo>
                  <a:pt x="5099804" y="-8855"/>
                  <a:pt x="5269283" y="-22339"/>
                  <a:pt x="5488158" y="0"/>
                </a:cubicBezTo>
                <a:cubicBezTo>
                  <a:pt x="5725598" y="-6874"/>
                  <a:pt x="5868610" y="2774"/>
                  <a:pt x="6097953" y="0"/>
                </a:cubicBezTo>
                <a:cubicBezTo>
                  <a:pt x="6098757" y="13980"/>
                  <a:pt x="6101632" y="25482"/>
                  <a:pt x="6097953" y="40234"/>
                </a:cubicBezTo>
                <a:cubicBezTo>
                  <a:pt x="5885044" y="62035"/>
                  <a:pt x="5799641" y="54893"/>
                  <a:pt x="5542362" y="40234"/>
                </a:cubicBezTo>
                <a:cubicBezTo>
                  <a:pt x="5293926" y="-1109"/>
                  <a:pt x="5044509" y="30596"/>
                  <a:pt x="4864811" y="40234"/>
                </a:cubicBezTo>
                <a:cubicBezTo>
                  <a:pt x="4561702" y="64288"/>
                  <a:pt x="4473921" y="18466"/>
                  <a:pt x="4187261" y="40234"/>
                </a:cubicBezTo>
                <a:cubicBezTo>
                  <a:pt x="3973850" y="34018"/>
                  <a:pt x="3786534" y="81486"/>
                  <a:pt x="3387752" y="40234"/>
                </a:cubicBezTo>
                <a:cubicBezTo>
                  <a:pt x="2996353" y="3402"/>
                  <a:pt x="3021249" y="34820"/>
                  <a:pt x="2710201" y="40234"/>
                </a:cubicBezTo>
                <a:cubicBezTo>
                  <a:pt x="2405461" y="42946"/>
                  <a:pt x="2305042" y="7540"/>
                  <a:pt x="1910692" y="40234"/>
                </a:cubicBezTo>
                <a:cubicBezTo>
                  <a:pt x="1513450" y="56581"/>
                  <a:pt x="1499708" y="45212"/>
                  <a:pt x="1355101" y="40234"/>
                </a:cubicBezTo>
                <a:cubicBezTo>
                  <a:pt x="1206136" y="39988"/>
                  <a:pt x="848388" y="24003"/>
                  <a:pt x="677550" y="40234"/>
                </a:cubicBezTo>
                <a:cubicBezTo>
                  <a:pt x="529729" y="76766"/>
                  <a:pt x="156207" y="57163"/>
                  <a:pt x="0" y="40234"/>
                </a:cubicBezTo>
                <a:cubicBezTo>
                  <a:pt x="-2710" y="28109"/>
                  <a:pt x="967" y="1055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6097953"/>
                      <a:gd name="connsiteY0" fmla="*/ 0 h 40234"/>
                      <a:gd name="connsiteX1" fmla="*/ 494612 w 6097953"/>
                      <a:gd name="connsiteY1" fmla="*/ 0 h 40234"/>
                      <a:gd name="connsiteX2" fmla="*/ 1050203 w 6097953"/>
                      <a:gd name="connsiteY2" fmla="*/ 0 h 40234"/>
                      <a:gd name="connsiteX3" fmla="*/ 1605794 w 6097953"/>
                      <a:gd name="connsiteY3" fmla="*/ 0 h 40234"/>
                      <a:gd name="connsiteX4" fmla="*/ 2283345 w 6097953"/>
                      <a:gd name="connsiteY4" fmla="*/ 0 h 40234"/>
                      <a:gd name="connsiteX5" fmla="*/ 2838936 w 6097953"/>
                      <a:gd name="connsiteY5" fmla="*/ 0 h 40234"/>
                      <a:gd name="connsiteX6" fmla="*/ 3577466 w 6097953"/>
                      <a:gd name="connsiteY6" fmla="*/ 0 h 40234"/>
                      <a:gd name="connsiteX7" fmla="*/ 4315996 w 6097953"/>
                      <a:gd name="connsiteY7" fmla="*/ 0 h 40234"/>
                      <a:gd name="connsiteX8" fmla="*/ 4993546 w 6097953"/>
                      <a:gd name="connsiteY8" fmla="*/ 0 h 40234"/>
                      <a:gd name="connsiteX9" fmla="*/ 5488158 w 6097953"/>
                      <a:gd name="connsiteY9" fmla="*/ 0 h 40234"/>
                      <a:gd name="connsiteX10" fmla="*/ 6097953 w 6097953"/>
                      <a:gd name="connsiteY10" fmla="*/ 0 h 40234"/>
                      <a:gd name="connsiteX11" fmla="*/ 6097953 w 6097953"/>
                      <a:gd name="connsiteY11" fmla="*/ 40234 h 40234"/>
                      <a:gd name="connsiteX12" fmla="*/ 5542362 w 6097953"/>
                      <a:gd name="connsiteY12" fmla="*/ 40234 h 40234"/>
                      <a:gd name="connsiteX13" fmla="*/ 4864811 w 6097953"/>
                      <a:gd name="connsiteY13" fmla="*/ 40234 h 40234"/>
                      <a:gd name="connsiteX14" fmla="*/ 4187261 w 6097953"/>
                      <a:gd name="connsiteY14" fmla="*/ 40234 h 40234"/>
                      <a:gd name="connsiteX15" fmla="*/ 3387752 w 6097953"/>
                      <a:gd name="connsiteY15" fmla="*/ 40234 h 40234"/>
                      <a:gd name="connsiteX16" fmla="*/ 2710201 w 6097953"/>
                      <a:gd name="connsiteY16" fmla="*/ 40234 h 40234"/>
                      <a:gd name="connsiteX17" fmla="*/ 1910692 w 6097953"/>
                      <a:gd name="connsiteY17" fmla="*/ 40234 h 40234"/>
                      <a:gd name="connsiteX18" fmla="*/ 1355101 w 6097953"/>
                      <a:gd name="connsiteY18" fmla="*/ 40234 h 40234"/>
                      <a:gd name="connsiteX19" fmla="*/ 677550 w 6097953"/>
                      <a:gd name="connsiteY19" fmla="*/ 40234 h 40234"/>
                      <a:gd name="connsiteX20" fmla="*/ 0 w 6097953"/>
                      <a:gd name="connsiteY20" fmla="*/ 40234 h 40234"/>
                      <a:gd name="connsiteX21" fmla="*/ 0 w 6097953"/>
                      <a:gd name="connsiteY21" fmla="*/ 0 h 40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097953" h="40234" fill="none" extrusionOk="0">
                        <a:moveTo>
                          <a:pt x="0" y="0"/>
                        </a:moveTo>
                        <a:cubicBezTo>
                          <a:pt x="230364" y="-11145"/>
                          <a:pt x="289225" y="-8092"/>
                          <a:pt x="494612" y="0"/>
                        </a:cubicBezTo>
                        <a:cubicBezTo>
                          <a:pt x="699999" y="8092"/>
                          <a:pt x="882331" y="5677"/>
                          <a:pt x="1050203" y="0"/>
                        </a:cubicBezTo>
                        <a:cubicBezTo>
                          <a:pt x="1218075" y="-5677"/>
                          <a:pt x="1401178" y="10524"/>
                          <a:pt x="1605794" y="0"/>
                        </a:cubicBezTo>
                        <a:cubicBezTo>
                          <a:pt x="1810410" y="-10524"/>
                          <a:pt x="2119042" y="11548"/>
                          <a:pt x="2283345" y="0"/>
                        </a:cubicBezTo>
                        <a:cubicBezTo>
                          <a:pt x="2447648" y="-11548"/>
                          <a:pt x="2637756" y="22661"/>
                          <a:pt x="2838936" y="0"/>
                        </a:cubicBezTo>
                        <a:cubicBezTo>
                          <a:pt x="3040116" y="-22661"/>
                          <a:pt x="3387303" y="30064"/>
                          <a:pt x="3577466" y="0"/>
                        </a:cubicBezTo>
                        <a:cubicBezTo>
                          <a:pt x="3767629" y="-30064"/>
                          <a:pt x="4034192" y="14748"/>
                          <a:pt x="4315996" y="0"/>
                        </a:cubicBezTo>
                        <a:cubicBezTo>
                          <a:pt x="4597800" y="-14748"/>
                          <a:pt x="4690673" y="-1384"/>
                          <a:pt x="4993546" y="0"/>
                        </a:cubicBezTo>
                        <a:cubicBezTo>
                          <a:pt x="5296419" y="1384"/>
                          <a:pt x="5271389" y="221"/>
                          <a:pt x="5488158" y="0"/>
                        </a:cubicBezTo>
                        <a:cubicBezTo>
                          <a:pt x="5704927" y="-221"/>
                          <a:pt x="5845677" y="13512"/>
                          <a:pt x="6097953" y="0"/>
                        </a:cubicBezTo>
                        <a:cubicBezTo>
                          <a:pt x="6098212" y="12038"/>
                          <a:pt x="6099087" y="27208"/>
                          <a:pt x="6097953" y="40234"/>
                        </a:cubicBezTo>
                        <a:cubicBezTo>
                          <a:pt x="5901558" y="47279"/>
                          <a:pt x="5801887" y="53636"/>
                          <a:pt x="5542362" y="40234"/>
                        </a:cubicBezTo>
                        <a:cubicBezTo>
                          <a:pt x="5282837" y="26832"/>
                          <a:pt x="5032128" y="41189"/>
                          <a:pt x="4864811" y="40234"/>
                        </a:cubicBezTo>
                        <a:cubicBezTo>
                          <a:pt x="4697494" y="39279"/>
                          <a:pt x="4421963" y="40879"/>
                          <a:pt x="4187261" y="40234"/>
                        </a:cubicBezTo>
                        <a:cubicBezTo>
                          <a:pt x="3952559" y="39590"/>
                          <a:pt x="3784430" y="73898"/>
                          <a:pt x="3387752" y="40234"/>
                        </a:cubicBezTo>
                        <a:cubicBezTo>
                          <a:pt x="2991074" y="6570"/>
                          <a:pt x="3020810" y="30829"/>
                          <a:pt x="2710201" y="40234"/>
                        </a:cubicBezTo>
                        <a:cubicBezTo>
                          <a:pt x="2399592" y="49639"/>
                          <a:pt x="2305358" y="22648"/>
                          <a:pt x="1910692" y="40234"/>
                        </a:cubicBezTo>
                        <a:cubicBezTo>
                          <a:pt x="1516026" y="57820"/>
                          <a:pt x="1500589" y="45639"/>
                          <a:pt x="1355101" y="40234"/>
                        </a:cubicBezTo>
                        <a:cubicBezTo>
                          <a:pt x="1209613" y="34829"/>
                          <a:pt x="846644" y="7797"/>
                          <a:pt x="677550" y="40234"/>
                        </a:cubicBezTo>
                        <a:cubicBezTo>
                          <a:pt x="508456" y="72671"/>
                          <a:pt x="140901" y="42807"/>
                          <a:pt x="0" y="40234"/>
                        </a:cubicBezTo>
                        <a:cubicBezTo>
                          <a:pt x="-50" y="28171"/>
                          <a:pt x="-144" y="12587"/>
                          <a:pt x="0" y="0"/>
                        </a:cubicBezTo>
                        <a:close/>
                      </a:path>
                      <a:path w="6097953" h="40234" stroke="0" extrusionOk="0">
                        <a:moveTo>
                          <a:pt x="0" y="0"/>
                        </a:moveTo>
                        <a:cubicBezTo>
                          <a:pt x="206789" y="-16461"/>
                          <a:pt x="330974" y="4098"/>
                          <a:pt x="555591" y="0"/>
                        </a:cubicBezTo>
                        <a:cubicBezTo>
                          <a:pt x="780208" y="-4098"/>
                          <a:pt x="1148095" y="16890"/>
                          <a:pt x="1355101" y="0"/>
                        </a:cubicBezTo>
                        <a:cubicBezTo>
                          <a:pt x="1562107" y="-16890"/>
                          <a:pt x="1614124" y="-24209"/>
                          <a:pt x="1849712" y="0"/>
                        </a:cubicBezTo>
                        <a:cubicBezTo>
                          <a:pt x="2085300" y="24209"/>
                          <a:pt x="2140219" y="12973"/>
                          <a:pt x="2344324" y="0"/>
                        </a:cubicBezTo>
                        <a:cubicBezTo>
                          <a:pt x="2548429" y="-12973"/>
                          <a:pt x="2712117" y="-21166"/>
                          <a:pt x="3021874" y="0"/>
                        </a:cubicBezTo>
                        <a:cubicBezTo>
                          <a:pt x="3331631" y="21166"/>
                          <a:pt x="3346923" y="10841"/>
                          <a:pt x="3638445" y="0"/>
                        </a:cubicBezTo>
                        <a:cubicBezTo>
                          <a:pt x="3929967" y="-10841"/>
                          <a:pt x="4094195" y="21901"/>
                          <a:pt x="4376975" y="0"/>
                        </a:cubicBezTo>
                        <a:cubicBezTo>
                          <a:pt x="4659755" y="-21901"/>
                          <a:pt x="4736119" y="18319"/>
                          <a:pt x="4932566" y="0"/>
                        </a:cubicBezTo>
                        <a:cubicBezTo>
                          <a:pt x="5129013" y="-18319"/>
                          <a:pt x="5729813" y="49678"/>
                          <a:pt x="6097953" y="0"/>
                        </a:cubicBezTo>
                        <a:cubicBezTo>
                          <a:pt x="6096532" y="18600"/>
                          <a:pt x="6097932" y="20684"/>
                          <a:pt x="6097953" y="40234"/>
                        </a:cubicBezTo>
                        <a:cubicBezTo>
                          <a:pt x="5807676" y="58786"/>
                          <a:pt x="5682471" y="55138"/>
                          <a:pt x="5420403" y="40234"/>
                        </a:cubicBezTo>
                        <a:cubicBezTo>
                          <a:pt x="5158335" y="25331"/>
                          <a:pt x="4999333" y="34032"/>
                          <a:pt x="4803832" y="40234"/>
                        </a:cubicBezTo>
                        <a:cubicBezTo>
                          <a:pt x="4608331" y="46436"/>
                          <a:pt x="4459659" y="32222"/>
                          <a:pt x="4248241" y="40234"/>
                        </a:cubicBezTo>
                        <a:cubicBezTo>
                          <a:pt x="4036823" y="48246"/>
                          <a:pt x="3881060" y="47563"/>
                          <a:pt x="3631670" y="40234"/>
                        </a:cubicBezTo>
                        <a:cubicBezTo>
                          <a:pt x="3382280" y="32905"/>
                          <a:pt x="3373118" y="16777"/>
                          <a:pt x="3137058" y="40234"/>
                        </a:cubicBezTo>
                        <a:cubicBezTo>
                          <a:pt x="2900998" y="63691"/>
                          <a:pt x="2644958" y="39012"/>
                          <a:pt x="2520487" y="40234"/>
                        </a:cubicBezTo>
                        <a:cubicBezTo>
                          <a:pt x="2396016" y="41456"/>
                          <a:pt x="2076318" y="14782"/>
                          <a:pt x="1964896" y="40234"/>
                        </a:cubicBezTo>
                        <a:cubicBezTo>
                          <a:pt x="1853474" y="65686"/>
                          <a:pt x="1343243" y="14245"/>
                          <a:pt x="1165387" y="40234"/>
                        </a:cubicBezTo>
                        <a:cubicBezTo>
                          <a:pt x="987531" y="66223"/>
                          <a:pt x="472367" y="16356"/>
                          <a:pt x="0" y="40234"/>
                        </a:cubicBezTo>
                        <a:cubicBezTo>
                          <a:pt x="632" y="29822"/>
                          <a:pt x="1823" y="158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aquapark">
            <a:extLst>
              <a:ext uri="{FF2B5EF4-FFF2-40B4-BE49-F238E27FC236}">
                <a16:creationId xmlns:a16="http://schemas.microsoft.com/office/drawing/2014/main" id="{D3A4E8EE-E88B-47FA-9446-480B2330D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r="19598"/>
          <a:stretch/>
        </p:blipFill>
        <p:spPr bwMode="auto">
          <a:xfrm>
            <a:off x="9321760" y="10"/>
            <a:ext cx="12071892" cy="15087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97103F-CC87-4ECF-AA3D-8AEAEF9354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02600" y="145240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0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1"/>
    </mc:Choice>
    <mc:Fallback xmlns="">
      <p:transition spd="slow" advTm="11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>
                <a:solidFill>
                  <a:srgbClr val="FFFFFF"/>
                </a:solidFill>
              </a:rPr>
              <a:t>Color sensor</a:t>
            </a:r>
            <a:endParaRPr lang="en-US" sz="79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2050" name="Picture 2" descr="Image result for color sensor">
            <a:extLst>
              <a:ext uri="{FF2B5EF4-FFF2-40B4-BE49-F238E27FC236}">
                <a16:creationId xmlns:a16="http://schemas.microsoft.com/office/drawing/2014/main" id="{3DF126AA-4101-4659-8265-F0E2119B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" y="3962400"/>
            <a:ext cx="8915401" cy="66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game&#10;&#10;Description automatically generated with low confidence">
            <a:extLst>
              <a:ext uri="{FF2B5EF4-FFF2-40B4-BE49-F238E27FC236}">
                <a16:creationId xmlns:a16="http://schemas.microsoft.com/office/drawing/2014/main" id="{FC7877E2-6F4C-414E-B598-AF3DB3812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652" y="4800600"/>
            <a:ext cx="10730808" cy="8915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05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8"/>
    </mc:Choice>
    <mc:Fallback xmlns="">
      <p:transition spd="slow" advTm="1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9" x="5573713" y="13816013"/>
          <p14:tracePt t="2519" x="4073525" y="14881225"/>
          <p14:tracePt t="2524" x="4130675" y="14712950"/>
          <p14:tracePt t="2528" x="4167188" y="14527213"/>
          <p14:tracePt t="2532" x="4186238" y="14301788"/>
          <p14:tracePt t="2536" x="4222750" y="14116050"/>
          <p14:tracePt t="2540" x="4222750" y="13928725"/>
          <p14:tracePt t="2544" x="4241800" y="13685838"/>
          <p14:tracePt t="2549" x="4260850" y="13404850"/>
          <p14:tracePt t="2552" x="4297363" y="13087350"/>
          <p14:tracePt t="2556" x="4316413" y="12769850"/>
          <p14:tracePt t="2560" x="4373563" y="12376150"/>
          <p14:tracePt t="2564" x="4448175" y="11890375"/>
          <p14:tracePt t="2568" x="4503738" y="11479213"/>
          <p14:tracePt t="2572" x="4559300" y="10993438"/>
          <p14:tracePt t="2576" x="4616450" y="10637838"/>
          <p14:tracePt t="2580" x="4672013" y="10339388"/>
          <p14:tracePt t="2584" x="4727575" y="9983788"/>
          <p14:tracePt t="2588" x="4784725" y="9721850"/>
          <p14:tracePt t="2592" x="4802188" y="9440863"/>
          <p14:tracePt t="2596" x="4859338" y="9197975"/>
          <p14:tracePt t="2600" x="4876800" y="8993188"/>
          <p14:tracePt t="2604" x="4895850" y="8805863"/>
          <p14:tracePt t="2608" x="4914900" y="8656638"/>
          <p14:tracePt t="2612" x="4951413" y="8450263"/>
          <p14:tracePt t="2616" x="4970463" y="8301038"/>
          <p14:tracePt t="2620" x="4989513" y="8132763"/>
          <p14:tracePt t="2624" x="5008563" y="7983538"/>
          <p14:tracePt t="2628" x="5045075" y="7851775"/>
          <p14:tracePt t="2632" x="5064125" y="7721600"/>
          <p14:tracePt t="2636" x="5064125" y="7608888"/>
          <p14:tracePt t="2641" x="5083175" y="7515225"/>
          <p14:tracePt t="2644" x="5102225" y="7459663"/>
          <p14:tracePt t="2650" x="5119688" y="7421563"/>
          <p14:tracePt t="2652" x="5138738" y="7366000"/>
          <p14:tracePt t="2656" x="5138738" y="7346950"/>
          <p14:tracePt t="2660" x="5138738" y="7310438"/>
          <p14:tracePt t="2668" x="5138738" y="7291388"/>
          <p14:tracePt t="2676" x="5138738" y="7272338"/>
          <p14:tracePt t="2740" x="5157788" y="7272338"/>
          <p14:tracePt t="2913" x="5157788" y="7253288"/>
          <p14:tracePt t="2925" x="5157788" y="7235825"/>
          <p14:tracePt t="2930" x="5176838" y="7235825"/>
          <p14:tracePt t="2932" x="5176838" y="7216775"/>
          <p14:tracePt t="2936" x="5194300" y="7197725"/>
          <p14:tracePt t="2940" x="5194300" y="7178675"/>
          <p14:tracePt t="2949" x="5213350" y="7178675"/>
          <p14:tracePt t="2952" x="5232400" y="7178675"/>
          <p14:tracePt t="2960" x="5232400" y="7161213"/>
          <p14:tracePt t="2964" x="5251450" y="7142163"/>
          <p14:tracePt t="2968" x="5270500" y="7142163"/>
          <p14:tracePt t="2972" x="5287963" y="7123113"/>
          <p14:tracePt t="2976" x="5307013" y="7123113"/>
          <p14:tracePt t="2980" x="5326063" y="7085013"/>
          <p14:tracePt t="2983" x="5345113" y="7085013"/>
          <p14:tracePt t="2988" x="5345113" y="7067550"/>
          <p14:tracePt t="2992" x="5362575" y="7048500"/>
          <p14:tracePt t="2996" x="5362575" y="7029450"/>
          <p14:tracePt t="3000" x="5381625" y="7010400"/>
          <p14:tracePt t="3004" x="5381625" y="6992938"/>
          <p14:tracePt t="3008" x="5400675" y="6954838"/>
          <p14:tracePt t="3016" x="5400675" y="6916738"/>
          <p14:tracePt t="3020" x="5419725" y="6880225"/>
          <p14:tracePt t="3028" x="5419725" y="6842125"/>
          <p14:tracePt t="3032" x="5419725" y="6824663"/>
          <p14:tracePt t="3049" x="5456238" y="6731000"/>
          <p14:tracePt t="3052" x="5475288" y="6673850"/>
          <p14:tracePt t="3056" x="5475288" y="6656388"/>
          <p14:tracePt t="3060" x="5475288" y="6618288"/>
          <p14:tracePt t="3066" x="5475288" y="6599238"/>
          <p14:tracePt t="3068" x="5475288" y="6562725"/>
          <p14:tracePt t="3072" x="5475288" y="6524625"/>
          <p14:tracePt t="3076" x="5475288" y="6505575"/>
          <p14:tracePt t="3080" x="5475288" y="6469063"/>
          <p14:tracePt t="3088" x="5475288" y="6430963"/>
          <p14:tracePt t="3092" x="5475288" y="6411913"/>
          <p14:tracePt t="3096" x="5475288" y="6394450"/>
          <p14:tracePt t="3100" x="5475288" y="6375400"/>
          <p14:tracePt t="3104" x="5475288" y="6356350"/>
          <p14:tracePt t="3108" x="5475288" y="6337300"/>
          <p14:tracePt t="3112" x="5475288" y="6319838"/>
          <p14:tracePt t="3116" x="5475288" y="6300788"/>
          <p14:tracePt t="3124" x="5475288" y="6281738"/>
          <p14:tracePt t="3133" x="5456238" y="6262688"/>
          <p14:tracePt t="3140" x="5438775" y="6245225"/>
          <p14:tracePt t="3144" x="5438775" y="6226175"/>
          <p14:tracePt t="3156" x="5438775" y="6207125"/>
          <p14:tracePt t="3209" x="5419725" y="6188075"/>
          <p14:tracePt t="3214" x="5419725" y="6169025"/>
          <p14:tracePt t="3220" x="5400675" y="6169025"/>
          <p14:tracePt t="3325" x="5400675" y="6151563"/>
          <p14:tracePt t="3334" x="5400675" y="6132513"/>
          <p14:tracePt t="3337" x="5381625" y="6113463"/>
          <p14:tracePt t="3342" x="5362575" y="6094413"/>
          <p14:tracePt t="3345" x="5345113" y="6076950"/>
          <p14:tracePt t="3351" x="5345113" y="6057900"/>
          <p14:tracePt t="3355" x="5326063" y="6038850"/>
          <p14:tracePt t="3358" x="5307013" y="6019800"/>
          <p14:tracePt t="3360" x="5287963" y="6000750"/>
          <p14:tracePt t="3367" x="5270500" y="5983288"/>
          <p14:tracePt t="3369" x="5251450" y="5964238"/>
          <p14:tracePt t="3372" x="5232400" y="5945188"/>
          <p14:tracePt t="3377" x="5194300" y="5908675"/>
          <p14:tracePt t="3380" x="5176838" y="5889625"/>
          <p14:tracePt t="3384" x="5138738" y="5851525"/>
          <p14:tracePt t="3388" x="5102225" y="5832475"/>
          <p14:tracePt t="3392" x="5064125" y="5795963"/>
          <p14:tracePt t="3397" x="5027613" y="5757863"/>
          <p14:tracePt t="3400" x="4989513" y="5721350"/>
          <p14:tracePt t="3408" x="4951413" y="5683250"/>
          <p14:tracePt t="3412" x="4951413" y="5664200"/>
          <p14:tracePt t="3417" x="4933950" y="5664200"/>
          <p14:tracePt t="3422" x="4933950" y="5646738"/>
          <p14:tracePt t="3426" x="4933950" y="5627688"/>
          <p14:tracePt t="3430" x="4914900" y="5608638"/>
          <p14:tracePt t="3438" x="4914900" y="5572125"/>
          <p14:tracePt t="3446" x="4895850" y="5553075"/>
          <p14:tracePt t="3450" x="4895850" y="5534025"/>
          <p14:tracePt t="3455" x="4895850" y="5514975"/>
          <p14:tracePt t="3466" x="4895850" y="5495925"/>
          <p14:tracePt t="3469" x="4895850" y="5478463"/>
          <p14:tracePt t="3473" x="4876800" y="5478463"/>
          <p14:tracePt t="3477" x="4876800" y="5459413"/>
          <p14:tracePt t="3485" x="4859338" y="5440363"/>
          <p14:tracePt t="3489" x="4859338" y="5421313"/>
          <p14:tracePt t="3500" x="4840288" y="5421313"/>
          <p14:tracePt t="3505" x="4840288" y="5403850"/>
          <p14:tracePt t="3773" x="4821238" y="5403850"/>
          <p14:tracePt t="3782" x="4802188" y="5403850"/>
          <p14:tracePt t="3798" x="4784725" y="5403850"/>
          <p14:tracePt t="3805" x="4765675" y="5403850"/>
          <p14:tracePt t="3825" x="4746625" y="5403850"/>
          <p14:tracePt t="3829" x="4727575" y="5403850"/>
          <p14:tracePt t="3837" x="4708525" y="5421313"/>
          <p14:tracePt t="3841" x="4708525" y="5440363"/>
          <p14:tracePt t="3845" x="4708525" y="5459413"/>
          <p14:tracePt t="3849" x="4708525" y="5478463"/>
          <p14:tracePt t="3853" x="4708525" y="5495925"/>
          <p14:tracePt t="3857" x="4708525" y="5534025"/>
          <p14:tracePt t="3861" x="4727575" y="5572125"/>
          <p14:tracePt t="3866" x="4746625" y="5589588"/>
          <p14:tracePt t="3869" x="4765675" y="5608638"/>
          <p14:tracePt t="3873" x="4765675" y="5627688"/>
          <p14:tracePt t="3877" x="4765675" y="5646738"/>
          <p14:tracePt t="3882" x="4765675" y="5683250"/>
          <p14:tracePt t="3885" x="4765675" y="5721350"/>
          <p14:tracePt t="3889" x="4765675" y="5740400"/>
          <p14:tracePt t="3893" x="4765675" y="5776913"/>
          <p14:tracePt t="3901" x="4765675" y="5795963"/>
          <p14:tracePt t="4194" x="4765675" y="5815013"/>
          <p14:tracePt t="4200" x="4765675" y="5832475"/>
          <p14:tracePt t="4204" x="4765675" y="5851525"/>
          <p14:tracePt t="4210" x="4765675" y="5870575"/>
          <p14:tracePt t="4232" x="4784725" y="5889625"/>
          <p14:tracePt t="4246" x="4802188" y="5889625"/>
          <p14:tracePt t="4252" x="4802188" y="5908675"/>
          <p14:tracePt t="4258" x="4821238" y="5926138"/>
          <p14:tracePt t="4278" x="4840288" y="5945188"/>
          <p14:tracePt t="4643" x="4840288" y="5964238"/>
          <p14:tracePt t="4646" x="4840288" y="5983288"/>
          <p14:tracePt t="4754" x="4821238" y="5983288"/>
          <p14:tracePt t="4766" x="4821238" y="6000750"/>
          <p14:tracePt t="4773" x="4821238" y="6019800"/>
          <p14:tracePt t="4782" x="4802188" y="6019800"/>
          <p14:tracePt t="4789" x="4784725" y="6038850"/>
          <p14:tracePt t="4801" x="4784725" y="6057900"/>
          <p14:tracePt t="4805" x="4784725" y="6076950"/>
          <p14:tracePt t="4961" x="4784725" y="6094413"/>
          <p14:tracePt t="7159" x="4784725" y="6076950"/>
          <p14:tracePt t="7219" x="4821238" y="6076950"/>
          <p14:tracePt t="7224" x="4859338" y="6094413"/>
          <p14:tracePt t="7227" x="4933950" y="6151563"/>
          <p14:tracePt t="7233" x="5102225" y="6207125"/>
          <p14:tracePt t="7237" x="5307013" y="6319838"/>
          <p14:tracePt t="7239" x="5568950" y="6394450"/>
          <p14:tracePt t="7243" x="5867400" y="6469063"/>
          <p14:tracePt t="7252" x="6502400" y="6580188"/>
          <p14:tracePt t="7255" x="6783388" y="6580188"/>
          <p14:tracePt t="7259" x="7026275" y="6599238"/>
          <p14:tracePt t="7263" x="7213600" y="6599238"/>
          <p14:tracePt t="7266" x="7400925" y="6599238"/>
          <p14:tracePt t="7270" x="7586663" y="6599238"/>
          <p14:tracePt t="7274" x="7773988" y="6599238"/>
          <p14:tracePt t="7278" x="7961313" y="6599238"/>
          <p14:tracePt t="7283" x="8221663" y="6599238"/>
          <p14:tracePt t="7286" x="8502650" y="6618288"/>
          <p14:tracePt t="7290" x="8801100" y="6656388"/>
          <p14:tracePt t="7294" x="9120188" y="6711950"/>
          <p14:tracePt t="7299" x="9437688" y="6748463"/>
          <p14:tracePt t="7302" x="9791700" y="6805613"/>
          <p14:tracePt t="7306" x="10202863" y="6861175"/>
          <p14:tracePt t="7310" x="10558463" y="6916738"/>
          <p14:tracePt t="7315" x="10875963" y="7010400"/>
          <p14:tracePt t="7319" x="11193463" y="7029450"/>
          <p14:tracePt t="7322" x="11510963" y="7085013"/>
          <p14:tracePt t="7326" x="11791950" y="7142163"/>
          <p14:tracePt t="7330" x="12071350" y="7161213"/>
          <p14:tracePt t="7335" x="12314238" y="7216775"/>
          <p14:tracePt t="7339" x="12576175" y="7235825"/>
          <p14:tracePt t="7343" x="12819063" y="7291388"/>
          <p14:tracePt t="7351" x="13268325" y="7366000"/>
          <p14:tracePt t="7356" x="13455650" y="7404100"/>
          <p14:tracePt t="7359" x="13622338" y="7459663"/>
          <p14:tracePt t="7364" x="13790613" y="7497763"/>
          <p14:tracePt t="7368" x="13922375" y="7553325"/>
          <p14:tracePt t="7371" x="14052550" y="7572375"/>
          <p14:tracePt t="7375" x="14184313" y="7608888"/>
          <p14:tracePt t="7379" x="14295438" y="7627938"/>
          <p14:tracePt t="7384" x="14389100" y="7683500"/>
          <p14:tracePt t="7387" x="14463713" y="7702550"/>
          <p14:tracePt t="7392" x="14519275" y="7721600"/>
          <p14:tracePt t="7394" x="14576425" y="7740650"/>
          <p14:tracePt t="7398" x="14631988" y="7777163"/>
          <p14:tracePt t="7402" x="14651038" y="7796213"/>
          <p14:tracePt t="7406" x="14687550" y="7796213"/>
          <p14:tracePt t="7411" x="14725650" y="7815263"/>
          <p14:tracePt t="7415" x="14763750" y="7834313"/>
          <p14:tracePt t="7418" x="14819313" y="7870825"/>
          <p14:tracePt t="7422" x="14874875" y="7908925"/>
          <p14:tracePt t="7426" x="14930438" y="7926388"/>
          <p14:tracePt t="7431" x="14987588" y="7964488"/>
          <p14:tracePt t="7434" x="15024100" y="8002588"/>
          <p14:tracePt t="7438" x="15081250" y="8058150"/>
          <p14:tracePt t="7442" x="15155863" y="8077200"/>
          <p14:tracePt t="7448" x="15211425" y="8113713"/>
          <p14:tracePt t="7452" x="15286038" y="8132763"/>
          <p14:tracePt t="7454" x="15305088" y="8151813"/>
          <p14:tracePt t="7458" x="15341600" y="8170863"/>
          <p14:tracePt t="7466" x="15360650" y="8170863"/>
          <p14:tracePt t="7507" x="15379700" y="8188325"/>
          <p14:tracePt t="7511" x="15379700" y="8226425"/>
          <p14:tracePt t="7516" x="15379700" y="8245475"/>
          <p14:tracePt t="7519" x="15398750" y="8281988"/>
          <p14:tracePt t="7524" x="15398750" y="8301038"/>
          <p14:tracePt t="7527" x="15398750" y="8339138"/>
          <p14:tracePt t="7533" x="15417800" y="8375650"/>
          <p14:tracePt t="7535" x="15417800" y="8394700"/>
          <p14:tracePt t="7540" x="15417800" y="8413750"/>
          <p14:tracePt t="7544" x="15435263" y="8431213"/>
          <p14:tracePt t="7552" x="15454313" y="8450263"/>
          <p14:tracePt t="7556" x="15454313" y="8469313"/>
          <p14:tracePt t="7560" x="15454313" y="8488363"/>
          <p14:tracePt t="7715" x="15454313" y="8507413"/>
          <p14:tracePt t="7783" x="15435263" y="8507413"/>
          <p14:tracePt t="7795" x="15417800" y="8507413"/>
          <p14:tracePt t="7803" x="15398750" y="8507413"/>
          <p14:tracePt t="7806" x="15379700" y="8507413"/>
          <p14:tracePt t="7815" x="15379700" y="8524875"/>
          <p14:tracePt t="7819" x="15360650" y="8524875"/>
          <p14:tracePt t="7823" x="15341600" y="8543925"/>
          <p14:tracePt t="7827" x="15341600" y="8562975"/>
          <p14:tracePt t="7835" x="15324138" y="8582025"/>
          <p14:tracePt t="7851" x="15324138" y="8599488"/>
          <p14:tracePt t="7854" x="15324138" y="8618538"/>
          <p14:tracePt t="7866" x="15324138" y="8637588"/>
          <p14:tracePt t="7871" x="15324138" y="8656638"/>
          <p14:tracePt t="7880" x="15324138" y="8675688"/>
          <p14:tracePt t="7887" x="15324138" y="8693150"/>
          <p14:tracePt t="7890" x="15324138" y="8712200"/>
          <p14:tracePt t="7899" x="15324138" y="8731250"/>
          <p14:tracePt t="7903" x="15324138" y="8750300"/>
          <p14:tracePt t="7906" x="15324138" y="8767763"/>
          <p14:tracePt t="7939" x="15324138" y="8786813"/>
          <p14:tracePt t="7967" x="15324138" y="8805863"/>
          <p14:tracePt t="18424" x="15305088" y="8805863"/>
          <p14:tracePt t="18428" x="15266988" y="8786813"/>
          <p14:tracePt t="18432" x="15192375" y="8767763"/>
          <p14:tracePt t="18436" x="15117763" y="8712200"/>
          <p14:tracePt t="18440" x="15043150" y="8656638"/>
          <p14:tracePt t="18445" x="14930438" y="8582025"/>
          <p14:tracePt t="18448" x="14838363" y="8524875"/>
          <p14:tracePt t="18452" x="14706600" y="8431213"/>
          <p14:tracePt t="18456" x="14557375" y="8339138"/>
          <p14:tracePt t="18460" x="14427200" y="8207375"/>
          <p14:tracePt t="18464" x="14276388" y="8094663"/>
          <p14:tracePt t="18468" x="14071600" y="7964488"/>
          <p14:tracePt t="18472" x="13903325" y="7815263"/>
          <p14:tracePt t="18477" x="13679488" y="7666038"/>
          <p14:tracePt t="18480" x="13436600" y="7478713"/>
          <p14:tracePt t="18484" x="13211175" y="7272338"/>
          <p14:tracePt t="18488" x="12968288" y="7067550"/>
          <p14:tracePt t="18493" x="12725400" y="6861175"/>
          <p14:tracePt t="18496" x="12465050" y="6637338"/>
          <p14:tracePt t="18500" x="12184063" y="6430963"/>
          <p14:tracePt t="18504" x="11960225" y="6207125"/>
          <p14:tracePt t="18508" x="11642725" y="5945188"/>
          <p14:tracePt t="18512" x="11342688" y="5702300"/>
          <p14:tracePt t="18516" x="11082338" y="5478463"/>
          <p14:tracePt t="18520" x="10782300" y="5216525"/>
          <p14:tracePt t="18524" x="10445750" y="4935538"/>
          <p14:tracePt t="18529" x="10202863" y="4692650"/>
          <p14:tracePt t="18532" x="10034588" y="4524375"/>
          <p14:tracePt t="18541" x="9885363" y="4375150"/>
          <p14:tracePt t="18545" x="9774238" y="4243388"/>
          <p14:tracePt t="18550" x="9567863" y="4132263"/>
          <p14:tracePt t="18553" x="9344025" y="4000500"/>
          <p14:tracePt t="18557" x="9082088" y="3851275"/>
          <p14:tracePt t="18561" x="8820150" y="3757613"/>
          <p14:tracePt t="18566" x="8558213" y="3627438"/>
          <p14:tracePt t="18568" x="8315325" y="3514725"/>
          <p14:tracePt t="18572" x="8054975" y="3421063"/>
          <p14:tracePt t="18581" x="7586663" y="3216275"/>
          <p14:tracePt t="18584" x="7418388" y="3122613"/>
          <p14:tracePt t="18589" x="7232650" y="3009900"/>
          <p14:tracePt t="18597" x="7119938" y="2973388"/>
          <p14:tracePt t="18601" x="7007225" y="2897188"/>
          <p14:tracePt t="18605" x="6932613" y="2860675"/>
          <p14:tracePt t="18612" x="6821488" y="2822575"/>
          <p14:tracePt t="18615" x="6689725" y="2786063"/>
          <p14:tracePt t="18616" x="6559550" y="2728913"/>
          <p14:tracePt t="18620" x="6446838" y="2673350"/>
          <p14:tracePt t="18625" x="6335713" y="2636838"/>
          <p14:tracePt t="18629" x="6259513" y="2598738"/>
          <p14:tracePt t="18634" x="6203950" y="2579688"/>
          <p14:tracePt t="18637" x="6110288" y="2543175"/>
          <p14:tracePt t="18641" x="6073775" y="2524125"/>
          <p14:tracePt t="18645" x="6035675" y="2505075"/>
          <p14:tracePt t="18650" x="5999163" y="2486025"/>
          <p14:tracePt t="18652" x="5980113" y="2468563"/>
          <p14:tracePt t="18656" x="5961063" y="2468563"/>
          <p14:tracePt t="18685" x="5961063" y="2449513"/>
          <p14:tracePt t="18701" x="5942013" y="2449513"/>
          <p14:tracePt t="18704" x="5942013" y="2430463"/>
          <p14:tracePt t="18708" x="5905500" y="2392363"/>
          <p14:tracePt t="18712" x="5886450" y="2374900"/>
          <p14:tracePt t="18716" x="5848350" y="2374900"/>
          <p14:tracePt t="18720" x="5811838" y="2355850"/>
          <p14:tracePt t="18724" x="5792788" y="2336800"/>
          <p14:tracePt t="18729" x="5737225" y="2317750"/>
          <p14:tracePt t="18732" x="5681663" y="2281238"/>
          <p14:tracePt t="18736" x="5624513" y="2262188"/>
          <p14:tracePt t="18740" x="5549900" y="2224088"/>
          <p14:tracePt t="18744" x="5475288" y="2187575"/>
          <p14:tracePt t="18748" x="5345113" y="2149475"/>
          <p14:tracePt t="18752" x="5213350" y="2074863"/>
          <p14:tracePt t="18756" x="5045075" y="2000250"/>
          <p14:tracePt t="18761" x="4821238" y="1963738"/>
          <p14:tracePt t="18764" x="4652963" y="1887538"/>
          <p14:tracePt t="18768" x="4448175" y="1831975"/>
          <p14:tracePt t="18772" x="4297363" y="1757363"/>
          <p14:tracePt t="18779" x="4092575" y="1682750"/>
          <p14:tracePt t="18780" x="3868738" y="1589088"/>
          <p14:tracePt t="18784" x="3643313" y="1514475"/>
          <p14:tracePt t="18788" x="3344863" y="1401763"/>
          <p14:tracePt t="18795" x="3065463" y="1327150"/>
          <p14:tracePt t="18797" x="2784475" y="1252538"/>
          <p14:tracePt t="18802" x="2466975" y="1177925"/>
          <p14:tracePt t="18804" x="2185988" y="1065213"/>
          <p14:tracePt t="18808" x="1868488" y="990600"/>
          <p14:tracePt t="18812" x="1550988" y="915988"/>
          <p14:tracePt t="18816" x="1233488" y="803275"/>
          <p14:tracePt t="18820" x="858838" y="711200"/>
          <p14:tracePt t="18824" x="466725" y="598488"/>
          <p14:tracePt t="18828" x="74613" y="4857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Sorting Mechanism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5" name="Picture 4" descr="A picture containing text, indoor, desk, cluttered&#10;&#10;Description automatically generated">
            <a:extLst>
              <a:ext uri="{FF2B5EF4-FFF2-40B4-BE49-F238E27FC236}">
                <a16:creationId xmlns:a16="http://schemas.microsoft.com/office/drawing/2014/main" id="{5DF9EAE3-C732-4B2C-8BF7-8634E2C3B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3705134"/>
            <a:ext cx="20345400" cy="109252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85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0"/>
    </mc:Choice>
    <mc:Fallback xmlns="">
      <p:transition spd="slow" advTm="30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27" x="4821238" y="14638338"/>
          <p14:tracePt t="1531" x="5008563" y="14414500"/>
          <p14:tracePt t="1536" x="5157788" y="14171613"/>
          <p14:tracePt t="1539" x="5345113" y="13909675"/>
          <p14:tracePt t="1543" x="5513388" y="13704888"/>
          <p14:tracePt t="1547" x="5681663" y="13479463"/>
          <p14:tracePt t="1552" x="5830888" y="13274675"/>
          <p14:tracePt t="1555" x="5942013" y="13068300"/>
          <p14:tracePt t="1559" x="6073775" y="12900025"/>
          <p14:tracePt t="1563" x="6203950" y="12731750"/>
          <p14:tracePt t="1568" x="6316663" y="12582525"/>
          <p14:tracePt t="1571" x="6372225" y="12469813"/>
          <p14:tracePt t="1575" x="6465888" y="12358688"/>
          <p14:tracePt t="1579" x="6521450" y="12282488"/>
          <p14:tracePt t="1583" x="6559550" y="12226925"/>
          <p14:tracePt t="1588" x="6615113" y="12152313"/>
          <p14:tracePt t="1591" x="6653213" y="12096750"/>
          <p14:tracePt t="1595" x="6670675" y="12058650"/>
          <p14:tracePt t="1603" x="6708775" y="12022138"/>
          <p14:tracePt t="1607" x="6727825" y="12003088"/>
          <p14:tracePt t="1611" x="6746875" y="11984038"/>
          <p14:tracePt t="1615" x="6783388" y="11964988"/>
          <p14:tracePt t="1620" x="6821488" y="11928475"/>
          <p14:tracePt t="1622" x="6821488" y="11909425"/>
          <p14:tracePt t="1627" x="6838950" y="11909425"/>
          <p14:tracePt t="1631" x="6858000" y="11909425"/>
          <p14:tracePt t="1635" x="6877050" y="11909425"/>
          <p14:tracePt t="1694" x="6877050" y="11890375"/>
          <p14:tracePt t="1703" x="6896100" y="11871325"/>
          <p14:tracePt t="1705" x="6932613" y="11834813"/>
          <p14:tracePt t="1709" x="7007225" y="11796713"/>
          <p14:tracePt t="1714" x="7081838" y="11741150"/>
          <p14:tracePt t="1719" x="7194550" y="11685588"/>
          <p14:tracePt t="1722" x="7307263" y="11591925"/>
          <p14:tracePt t="1725" x="7418388" y="11517313"/>
          <p14:tracePt t="1728" x="7531100" y="11441113"/>
          <p14:tracePt t="1732" x="7586663" y="11385550"/>
          <p14:tracePt t="1737" x="7661275" y="11310938"/>
          <p14:tracePt t="1740" x="7699375" y="11274425"/>
          <p14:tracePt t="1744" x="7718425" y="11255375"/>
          <p14:tracePt t="1748" x="7735888" y="11217275"/>
          <p14:tracePt t="1752" x="7754938" y="11198225"/>
          <p14:tracePt t="1756" x="7773988" y="11198225"/>
          <p14:tracePt t="1764" x="7773988" y="11180763"/>
          <p14:tracePt t="1848" x="7773988" y="11161713"/>
          <p14:tracePt t="1861" x="7793038" y="11161713"/>
          <p14:tracePt t="1877" x="7810500" y="11161713"/>
          <p14:tracePt t="1881" x="7829550" y="11161713"/>
          <p14:tracePt t="1893" x="7867650" y="11142663"/>
          <p14:tracePt t="1897" x="7904163" y="11123613"/>
          <p14:tracePt t="1902" x="7923213" y="11087100"/>
          <p14:tracePt t="1906" x="7961313" y="11068050"/>
          <p14:tracePt t="1910" x="7997825" y="11012488"/>
          <p14:tracePt t="1913" x="8035925" y="10974388"/>
          <p14:tracePt t="1918" x="8091488" y="10918825"/>
          <p14:tracePt t="1921" x="8147050" y="10825163"/>
          <p14:tracePt t="1926" x="8221663" y="10750550"/>
          <p14:tracePt t="1928" x="8315325" y="10693400"/>
          <p14:tracePt t="1932" x="8372475" y="10601325"/>
          <p14:tracePt t="1936" x="8466138" y="10525125"/>
          <p14:tracePt t="1940" x="8540750" y="10433050"/>
          <p14:tracePt t="1944" x="8689975" y="10301288"/>
          <p14:tracePt t="1953" x="9063038" y="9909175"/>
          <p14:tracePt t="1957" x="9305925" y="9702800"/>
          <p14:tracePt t="1960" x="9455150" y="9572625"/>
          <p14:tracePt t="1964" x="9623425" y="9423400"/>
          <p14:tracePt t="1969" x="9829800" y="9310688"/>
          <p14:tracePt t="1972" x="9998075" y="9178925"/>
          <p14:tracePt t="1976" x="10202863" y="9029700"/>
          <p14:tracePt t="1980" x="10390188" y="8899525"/>
          <p14:tracePt t="1985" x="10594975" y="8750300"/>
          <p14:tracePt t="1990" x="10801350" y="8599488"/>
          <p14:tracePt t="1992" x="11006138" y="8450263"/>
          <p14:tracePt t="1996" x="11212513" y="8320088"/>
          <p14:tracePt t="2002" x="11380788" y="8170863"/>
          <p14:tracePt t="2005" x="11549063" y="8058150"/>
          <p14:tracePt t="2008" x="11698288" y="7926388"/>
          <p14:tracePt t="2012" x="11828463" y="7815263"/>
          <p14:tracePt t="2016" x="11979275" y="7702550"/>
          <p14:tracePt t="2020" x="12090400" y="7608888"/>
          <p14:tracePt t="2024" x="12203113" y="7497763"/>
          <p14:tracePt t="2028" x="12296775" y="7385050"/>
          <p14:tracePt t="2032" x="12390438" y="7291388"/>
          <p14:tracePt t="2036" x="12446000" y="7216775"/>
          <p14:tracePt t="2040" x="12520613" y="7123113"/>
          <p14:tracePt t="2044" x="12595225" y="7048500"/>
          <p14:tracePt t="2048" x="12650788" y="6973888"/>
          <p14:tracePt t="2052" x="12707938" y="6880225"/>
          <p14:tracePt t="2056" x="12744450" y="6824663"/>
          <p14:tracePt t="2060" x="12782550" y="6748463"/>
          <p14:tracePt t="2064" x="12800013" y="6711950"/>
          <p14:tracePt t="2069" x="12800013" y="6673850"/>
          <p14:tracePt t="2072" x="12819063" y="6618288"/>
          <p14:tracePt t="2076" x="12819063" y="6599238"/>
          <p14:tracePt t="2080" x="12838113" y="6562725"/>
          <p14:tracePt t="2085" x="12838113" y="6524625"/>
          <p14:tracePt t="2088" x="12857163" y="6505575"/>
          <p14:tracePt t="2092" x="12857163" y="6469063"/>
          <p14:tracePt t="2097" x="12857163" y="6450013"/>
          <p14:tracePt t="2101" x="12857163" y="6411913"/>
          <p14:tracePt t="2104" x="12857163" y="6375400"/>
          <p14:tracePt t="2108" x="12838113" y="6375400"/>
          <p14:tracePt t="2112" x="12819063" y="6337300"/>
          <p14:tracePt t="2116" x="12782550" y="6300788"/>
          <p14:tracePt t="2120" x="12744450" y="6245225"/>
          <p14:tracePt t="2124" x="12707938" y="6226175"/>
          <p14:tracePt t="2128" x="12633325" y="6151563"/>
          <p14:tracePt t="2132" x="12576175" y="6132513"/>
          <p14:tracePt t="2136" x="12501563" y="6076950"/>
          <p14:tracePt t="2140" x="12426950" y="6019800"/>
          <p14:tracePt t="2144" x="12352338" y="6000750"/>
          <p14:tracePt t="2148" x="12296775" y="5983288"/>
          <p14:tracePt t="2152" x="12222163" y="5964238"/>
          <p14:tracePt t="2156" x="12145963" y="5945188"/>
          <p14:tracePt t="2160" x="12071350" y="5926138"/>
          <p14:tracePt t="2164" x="12034838" y="5908675"/>
          <p14:tracePt t="2169" x="11960225" y="5908675"/>
          <p14:tracePt t="2172" x="11885613" y="5889625"/>
          <p14:tracePt t="2176" x="11847513" y="5889625"/>
          <p14:tracePt t="2180" x="11811000" y="5889625"/>
          <p14:tracePt t="2185" x="11772900" y="5889625"/>
          <p14:tracePt t="2188" x="11753850" y="5889625"/>
          <p14:tracePt t="2192" x="11717338" y="5889625"/>
          <p14:tracePt t="2196" x="11698288" y="5870575"/>
          <p14:tracePt t="2201" x="11679238" y="5870575"/>
          <p14:tracePt t="2204" x="11660188" y="5870575"/>
          <p14:tracePt t="2208" x="11642725" y="5870575"/>
          <p14:tracePt t="2212" x="11623675" y="5870575"/>
          <p14:tracePt t="2216" x="11585575" y="5870575"/>
          <p14:tracePt t="2224" x="11549063" y="5870575"/>
          <p14:tracePt t="2228" x="11530013" y="5870575"/>
          <p14:tracePt t="2232" x="11510963" y="5870575"/>
          <p14:tracePt t="2236" x="11474450" y="5870575"/>
          <p14:tracePt t="2244" x="11417300" y="5870575"/>
          <p14:tracePt t="2248" x="11399838" y="5870575"/>
          <p14:tracePt t="2252" x="11380788" y="5870575"/>
          <p14:tracePt t="2320" x="11361738" y="5870575"/>
          <p14:tracePt t="2336" x="11342688" y="5870575"/>
          <p14:tracePt t="2341" x="11325225" y="5889625"/>
          <p14:tracePt t="2345" x="11287125" y="5926138"/>
          <p14:tracePt t="2349" x="11287125" y="5983288"/>
          <p14:tracePt t="2354" x="11268075" y="6038850"/>
          <p14:tracePt t="2357" x="11231563" y="6076950"/>
          <p14:tracePt t="2361" x="11212513" y="6151563"/>
          <p14:tracePt t="2364" x="11193463" y="6226175"/>
          <p14:tracePt t="2368" x="11193463" y="6300788"/>
          <p14:tracePt t="2372" x="11193463" y="6394450"/>
          <p14:tracePt t="2376" x="11193463" y="6524625"/>
          <p14:tracePt t="2380" x="11193463" y="6637338"/>
          <p14:tracePt t="2386" x="11193463" y="6805613"/>
          <p14:tracePt t="2388" x="11193463" y="6916738"/>
          <p14:tracePt t="2392" x="11193463" y="7048500"/>
          <p14:tracePt t="2396" x="11231563" y="7197725"/>
          <p14:tracePt t="2402" x="11306175" y="7366000"/>
          <p14:tracePt t="2404" x="11380788" y="7553325"/>
          <p14:tracePt t="2408" x="11455400" y="7758113"/>
          <p14:tracePt t="2412" x="11568113" y="7983538"/>
          <p14:tracePt t="2416" x="11642725" y="8207375"/>
          <p14:tracePt t="2420" x="11736388" y="8431213"/>
          <p14:tracePt t="2424" x="11828463" y="8693150"/>
          <p14:tracePt t="2428" x="11960225" y="8955088"/>
          <p14:tracePt t="2432" x="12071350" y="9217025"/>
          <p14:tracePt t="2436" x="12258675" y="9515475"/>
          <p14:tracePt t="2440" x="12426950" y="9815513"/>
          <p14:tracePt t="2444" x="12688888" y="10207625"/>
          <p14:tracePt t="2448" x="12931775" y="10525125"/>
          <p14:tracePt t="2452" x="13155613" y="10861675"/>
          <p14:tracePt t="2456" x="13398500" y="11180763"/>
          <p14:tracePt t="2460" x="13660438" y="11479213"/>
          <p14:tracePt t="2464" x="13903325" y="11703050"/>
          <p14:tracePt t="2468" x="14127163" y="11909425"/>
          <p14:tracePt t="2473" x="14389100" y="12096750"/>
          <p14:tracePt t="2476" x="14631988" y="12282488"/>
          <p14:tracePt t="2481" x="14855825" y="12433300"/>
          <p14:tracePt t="2487" x="15098713" y="12601575"/>
          <p14:tracePt t="2489" x="15324138" y="12695238"/>
          <p14:tracePt t="2493" x="15509875" y="12787313"/>
          <p14:tracePt t="2497" x="15716250" y="12900025"/>
          <p14:tracePt t="2507" x="16071850" y="12993688"/>
          <p14:tracePt t="2510" x="16238538" y="13012738"/>
          <p14:tracePt t="2512" x="16332200" y="13031788"/>
          <p14:tracePt t="2516" x="16425863" y="13031788"/>
          <p14:tracePt t="2520" x="16538575" y="13049250"/>
          <p14:tracePt t="2524" x="16632238" y="13049250"/>
          <p14:tracePt t="2528" x="16725900" y="13049250"/>
          <p14:tracePt t="2532" x="16837025" y="13049250"/>
          <p14:tracePt t="2537" x="16930688" y="13012738"/>
          <p14:tracePt t="2540" x="17060863" y="12955588"/>
          <p14:tracePt t="2544" x="17211675" y="12900025"/>
          <p14:tracePt t="2548" x="17341850" y="12806363"/>
          <p14:tracePt t="2552" x="17491075" y="12712700"/>
          <p14:tracePt t="2556" x="17640300" y="12563475"/>
          <p14:tracePt t="2560" x="17772063" y="12450763"/>
          <p14:tracePt t="2564" x="17921288" y="12301538"/>
          <p14:tracePt t="2569" x="18034000" y="12190413"/>
          <p14:tracePt t="2572" x="18126075" y="12039600"/>
          <p14:tracePt t="2576" x="18219738" y="11909425"/>
          <p14:tracePt t="2580" x="18294350" y="11741150"/>
          <p14:tracePt t="2584" x="18368963" y="11572875"/>
          <p14:tracePt t="2588" x="18443575" y="11404600"/>
          <p14:tracePt t="2592" x="18462625" y="11236325"/>
          <p14:tracePt t="2596" x="18500725" y="11049000"/>
          <p14:tracePt t="2601" x="18537238" y="10861675"/>
          <p14:tracePt t="2604" x="18556288" y="10656888"/>
          <p14:tracePt t="2608" x="18556288" y="10507663"/>
          <p14:tracePt t="2611" x="18575338" y="10320338"/>
          <p14:tracePt t="2616" x="18575338" y="10152063"/>
          <p14:tracePt t="2620" x="18575338" y="9964738"/>
          <p14:tracePt t="2624" x="18575338" y="9777413"/>
          <p14:tracePt t="2628" x="18519775" y="9591675"/>
          <p14:tracePt t="2632" x="18426113" y="9366250"/>
          <p14:tracePt t="2636" x="18294350" y="9123363"/>
          <p14:tracePt t="2640" x="18145125" y="8861425"/>
          <p14:tracePt t="2644" x="17976850" y="8599488"/>
          <p14:tracePt t="2648" x="17772063" y="8339138"/>
          <p14:tracePt t="2652" x="17529175" y="8002588"/>
          <p14:tracePt t="2656" x="17248188" y="7666038"/>
          <p14:tracePt t="2660" x="16949738" y="7366000"/>
          <p14:tracePt t="2664" x="16668750" y="7104063"/>
          <p14:tracePt t="2668" x="16332200" y="6824663"/>
          <p14:tracePt t="2672" x="15978188" y="6543675"/>
          <p14:tracePt t="2676" x="15603538" y="6337300"/>
          <p14:tracePt t="2680" x="15249525" y="6113463"/>
          <p14:tracePt t="2685" x="14874875" y="5908675"/>
          <p14:tracePt t="2688" x="14463713" y="5740400"/>
          <p14:tracePt t="2692" x="14052550" y="5553075"/>
          <p14:tracePt t="2696" x="13660438" y="5440363"/>
          <p14:tracePt t="2700" x="13323888" y="5291138"/>
          <p14:tracePt t="2704" x="13006388" y="5216525"/>
          <p14:tracePt t="2708" x="12725400" y="5141913"/>
          <p14:tracePt t="2712" x="12407900" y="5084763"/>
          <p14:tracePt t="2716" x="12090400" y="5029200"/>
          <p14:tracePt t="2720" x="11811000" y="5010150"/>
          <p14:tracePt t="2724" x="11510963" y="5010150"/>
          <p14:tracePt t="2728" x="11231563" y="5010150"/>
          <p14:tracePt t="2732" x="10969625" y="5010150"/>
          <p14:tracePt t="2736" x="10688638" y="5010150"/>
          <p14:tracePt t="2740" x="10483850" y="5010150"/>
          <p14:tracePt t="2744" x="10240963" y="5010150"/>
          <p14:tracePt t="2748" x="10017125" y="5010150"/>
          <p14:tracePt t="2752" x="9791700" y="5010150"/>
          <p14:tracePt t="2755" x="9567863" y="5010150"/>
          <p14:tracePt t="2760" x="9380538" y="5067300"/>
          <p14:tracePt t="2764" x="9156700" y="5103813"/>
          <p14:tracePt t="2768" x="8932863" y="5178425"/>
          <p14:tracePt t="2771" x="8709025" y="5253038"/>
          <p14:tracePt t="2775" x="8483600" y="5310188"/>
          <p14:tracePt t="2779" x="8259763" y="5384800"/>
          <p14:tracePt t="2784" x="8054975" y="5459413"/>
          <p14:tracePt t="2788" x="7867650" y="5534025"/>
          <p14:tracePt t="2792" x="7661275" y="5627688"/>
          <p14:tracePt t="2796" x="7493000" y="5721350"/>
          <p14:tracePt t="2801" x="7324725" y="5832475"/>
          <p14:tracePt t="2804" x="7156450" y="5926138"/>
          <p14:tracePt t="2808" x="7026275" y="6019800"/>
          <p14:tracePt t="2812" x="6932613" y="6094413"/>
          <p14:tracePt t="2817" x="6838950" y="6188075"/>
          <p14:tracePt t="2821" x="6764338" y="6300788"/>
          <p14:tracePt t="2824" x="6689725" y="6375400"/>
          <p14:tracePt t="2828" x="6653213" y="6505575"/>
          <p14:tracePt t="2832" x="6634163" y="6618288"/>
          <p14:tracePt t="2836" x="6615113" y="6748463"/>
          <p14:tracePt t="2840" x="6615113" y="6880225"/>
          <p14:tracePt t="2844" x="6615113" y="6992938"/>
          <p14:tracePt t="2849" x="6615113" y="7123113"/>
          <p14:tracePt t="2852" x="6615113" y="7253288"/>
          <p14:tracePt t="2856" x="6615113" y="7404100"/>
          <p14:tracePt t="2860" x="6615113" y="7572375"/>
          <p14:tracePt t="2864" x="6615113" y="7702550"/>
          <p14:tracePt t="2868" x="6653213" y="7870825"/>
          <p14:tracePt t="2872" x="6708775" y="8002588"/>
          <p14:tracePt t="2876" x="6746875" y="8132763"/>
          <p14:tracePt t="2880" x="6821488" y="8262938"/>
          <p14:tracePt t="2884" x="6858000" y="8375650"/>
          <p14:tracePt t="2888" x="6932613" y="8507413"/>
          <p14:tracePt t="2892" x="6989763" y="8618538"/>
          <p14:tracePt t="2896" x="7064375" y="8767763"/>
          <p14:tracePt t="2900" x="7138988" y="8899525"/>
          <p14:tracePt t="2904" x="7194550" y="9029700"/>
          <p14:tracePt t="2909" x="7269163" y="9178925"/>
          <p14:tracePt t="2912" x="7343775" y="9272588"/>
          <p14:tracePt t="2917" x="7437438" y="9423400"/>
          <p14:tracePt t="2920" x="7531100" y="9572625"/>
          <p14:tracePt t="2924" x="7643813" y="9683750"/>
          <p14:tracePt t="2928" x="7754938" y="9815513"/>
          <p14:tracePt t="2932" x="7886700" y="9964738"/>
          <p14:tracePt t="2936" x="7961313" y="10077450"/>
          <p14:tracePt t="2940" x="8110538" y="10226675"/>
          <p14:tracePt t="2944" x="8221663" y="10339388"/>
          <p14:tracePt t="2951" x="8334375" y="10450513"/>
          <p14:tracePt t="2952" x="8466138" y="10563225"/>
          <p14:tracePt t="2956" x="8558213" y="10637838"/>
          <p14:tracePt t="2960" x="8651875" y="10712450"/>
          <p14:tracePt t="2964" x="8764588" y="10787063"/>
          <p14:tracePt t="2968" x="8839200" y="10844213"/>
          <p14:tracePt t="2972" x="8913813" y="10899775"/>
          <p14:tracePt t="2976" x="9026525" y="10974388"/>
          <p14:tracePt t="2980" x="9082088" y="11029950"/>
          <p14:tracePt t="2985" x="9156700" y="11068050"/>
          <p14:tracePt t="2988" x="9231313" y="11106150"/>
          <p14:tracePt t="2992" x="9344025" y="11142663"/>
          <p14:tracePt t="2996" x="9455150" y="11180763"/>
          <p14:tracePt t="3001" x="9548813" y="11198225"/>
          <p14:tracePt t="3004" x="9661525" y="11255375"/>
          <p14:tracePt t="3008" x="9755188" y="11274425"/>
          <p14:tracePt t="3012" x="9885363" y="11291888"/>
          <p14:tracePt t="3016" x="10017125" y="11310938"/>
          <p14:tracePt t="3020" x="10147300" y="11329988"/>
          <p14:tracePt t="3024" x="10277475" y="11349038"/>
          <p14:tracePt t="3028" x="10445750" y="11349038"/>
          <p14:tracePt t="3032" x="10539413" y="11349038"/>
          <p14:tracePt t="3036" x="10671175" y="11349038"/>
          <p14:tracePt t="3039" x="10763250" y="11349038"/>
          <p14:tracePt t="3043" x="10856913" y="11349038"/>
          <p14:tracePt t="3048" x="10950575" y="11349038"/>
          <p14:tracePt t="3052" x="11063288" y="11349038"/>
          <p14:tracePt t="3056" x="11118850" y="11349038"/>
          <p14:tracePt t="3060" x="11212513" y="11329988"/>
          <p14:tracePt t="3064" x="11306175" y="11291888"/>
          <p14:tracePt t="3068" x="11361738" y="11274425"/>
          <p14:tracePt t="3072" x="11436350" y="11255375"/>
          <p14:tracePt t="3076" x="11491913" y="11217275"/>
          <p14:tracePt t="3080" x="11549063" y="11217275"/>
          <p14:tracePt t="3084" x="11585575" y="11217275"/>
          <p14:tracePt t="3088" x="11623675" y="11198225"/>
          <p14:tracePt t="3092" x="11660188" y="11180763"/>
          <p14:tracePt t="3096" x="11698288" y="11161713"/>
          <p14:tracePt t="3101" x="11736388" y="11142663"/>
          <p14:tracePt t="3104" x="11772900" y="11123613"/>
          <p14:tracePt t="3108" x="11811000" y="11106150"/>
          <p14:tracePt t="3112" x="11866563" y="11087100"/>
          <p14:tracePt t="3116" x="11885613" y="11087100"/>
          <p14:tracePt t="3120" x="11941175" y="11049000"/>
          <p14:tracePt t="3124" x="11996738" y="11029950"/>
          <p14:tracePt t="3128" x="12034838" y="10993438"/>
          <p14:tracePt t="3132" x="12071350" y="10974388"/>
          <p14:tracePt t="3136" x="12128500" y="10937875"/>
          <p14:tracePt t="3140" x="12165013" y="10918825"/>
          <p14:tracePt t="3144" x="12222163" y="10880725"/>
          <p14:tracePt t="3148" x="12239625" y="10880725"/>
          <p14:tracePt t="3153" x="12296775" y="10844213"/>
          <p14:tracePt t="3156" x="12333288" y="10825163"/>
          <p14:tracePt t="3160" x="12371388" y="10806113"/>
          <p14:tracePt t="3164" x="12390438" y="10769600"/>
          <p14:tracePt t="3168" x="12426950" y="10769600"/>
          <p14:tracePt t="3172" x="12446000" y="10769600"/>
          <p14:tracePt t="3176" x="12465050" y="10750550"/>
          <p14:tracePt t="3180" x="12482513" y="10731500"/>
          <p14:tracePt t="3184" x="12501563" y="10712450"/>
          <p14:tracePt t="3188" x="12520613" y="10712450"/>
          <p14:tracePt t="3192" x="12557125" y="10693400"/>
          <p14:tracePt t="3196" x="12595225" y="10693400"/>
          <p14:tracePt t="3201" x="12595225" y="10675938"/>
          <p14:tracePt t="3204" x="12633325" y="10656888"/>
          <p14:tracePt t="3212" x="12650788" y="10656888"/>
          <p14:tracePt t="3216" x="12688888" y="10656888"/>
          <p14:tracePt t="3220" x="12688888" y="10637838"/>
          <p14:tracePt t="3224" x="12707938" y="10618788"/>
          <p14:tracePt t="3228" x="12725400" y="10618788"/>
          <p14:tracePt t="3232" x="12744450" y="10618788"/>
          <p14:tracePt t="3240" x="12763500" y="10618788"/>
          <p14:tracePt t="3248" x="12782550" y="10601325"/>
          <p14:tracePt t="3256" x="12800013" y="10601325"/>
          <p14:tracePt t="3271" x="12819063" y="10601325"/>
          <p14:tracePt t="3357" x="12838113" y="10601325"/>
          <p14:tracePt t="3789" x="12857163" y="10601325"/>
          <p14:tracePt t="3797" x="12876213" y="10601325"/>
          <p14:tracePt t="3817" x="12893675" y="10601325"/>
          <p14:tracePt t="3825" x="12912725" y="10601325"/>
          <p14:tracePt t="3837" x="12931775" y="10601325"/>
          <p14:tracePt t="3850" x="12950825" y="10601325"/>
          <p14:tracePt t="3857" x="12968288" y="10601325"/>
          <p14:tracePt t="3869" x="12987338" y="10601325"/>
          <p14:tracePt t="3877" x="13006388" y="10601325"/>
          <p14:tracePt t="3889" x="13044488" y="10601325"/>
          <p14:tracePt t="3897" x="13061950" y="10601325"/>
          <p14:tracePt t="3901" x="13081000" y="10601325"/>
          <p14:tracePt t="3905" x="13100050" y="10601325"/>
          <p14:tracePt t="3909" x="13136563" y="10601325"/>
          <p14:tracePt t="3913" x="13136563" y="10618788"/>
          <p14:tracePt t="3919" x="13155613" y="10618788"/>
          <p14:tracePt t="3921" x="13174663" y="10637838"/>
          <p14:tracePt t="3925" x="13193713" y="10637838"/>
          <p14:tracePt t="3929" x="13211175" y="10656888"/>
          <p14:tracePt t="3935" x="13230225" y="10675938"/>
          <p14:tracePt t="3937" x="13249275" y="10693400"/>
          <p14:tracePt t="3941" x="13287375" y="10712450"/>
          <p14:tracePt t="3945" x="13304838" y="10731500"/>
          <p14:tracePt t="3952" x="13304838" y="10750550"/>
          <p14:tracePt t="3953" x="13323888" y="10787063"/>
          <p14:tracePt t="3957" x="13342938" y="10825163"/>
          <p14:tracePt t="3961" x="13379450" y="10861675"/>
          <p14:tracePt t="3965" x="13398500" y="10880725"/>
          <p14:tracePt t="3969" x="13398500" y="10918825"/>
          <p14:tracePt t="3973" x="13417550" y="10955338"/>
          <p14:tracePt t="3977" x="13436600" y="10974388"/>
          <p14:tracePt t="3981" x="13455650" y="11012488"/>
          <p14:tracePt t="3985" x="13473113" y="11068050"/>
          <p14:tracePt t="3989" x="13511213" y="11106150"/>
          <p14:tracePt t="3993" x="13530263" y="11123613"/>
          <p14:tracePt t="3997" x="13547725" y="11161713"/>
          <p14:tracePt t="4002" x="13566775" y="11217275"/>
          <p14:tracePt t="4006" x="13585825" y="11255375"/>
          <p14:tracePt t="4009" x="13604875" y="11274425"/>
          <p14:tracePt t="4013" x="13641388" y="11310938"/>
          <p14:tracePt t="4018" x="13660438" y="11349038"/>
          <p14:tracePt t="4021" x="13660438" y="11385550"/>
          <p14:tracePt t="4025" x="13679488" y="11404600"/>
          <p14:tracePt t="4029" x="13698538" y="11441113"/>
          <p14:tracePt t="4034" x="13716000" y="11479213"/>
          <p14:tracePt t="4037" x="13735050" y="11479213"/>
          <p14:tracePt t="4041" x="13735050" y="11498263"/>
          <p14:tracePt t="4045" x="13735050" y="11517313"/>
          <p14:tracePt t="4049" x="13754100" y="11534775"/>
          <p14:tracePt t="4057" x="13773150" y="11553825"/>
          <p14:tracePt t="4065" x="13773150" y="11572875"/>
          <p14:tracePt t="4069" x="13790613" y="11591925"/>
          <p14:tracePt t="4087" x="13790613" y="11609388"/>
          <p14:tracePt t="4094" x="13790613" y="11628438"/>
          <p14:tracePt t="4098" x="13809663" y="11628438"/>
          <p14:tracePt t="4113" x="13828713" y="11647488"/>
          <p14:tracePt t="4137" x="13828713" y="11666538"/>
          <p14:tracePt t="4145" x="13847763" y="11666538"/>
          <p14:tracePt t="4189" x="13865225" y="11666538"/>
          <p14:tracePt t="4193" x="13865225" y="11685588"/>
          <p14:tracePt t="4197" x="13884275" y="11685588"/>
          <p14:tracePt t="4258" x="13884275" y="11666538"/>
          <p14:tracePt t="4263" x="13884275" y="11628438"/>
          <p14:tracePt t="4268" x="13884275" y="11591925"/>
          <p14:tracePt t="4271" x="13884275" y="11553825"/>
          <p14:tracePt t="4275" x="13884275" y="11534775"/>
          <p14:tracePt t="4278" x="13884275" y="11498263"/>
          <p14:tracePt t="4282" x="13884275" y="11460163"/>
          <p14:tracePt t="4288" x="13865225" y="11441113"/>
          <p14:tracePt t="4289" x="13847763" y="11385550"/>
          <p14:tracePt t="4293" x="13828713" y="11329988"/>
          <p14:tracePt t="4297" x="13790613" y="11274425"/>
          <p14:tracePt t="4303" x="13773150" y="11236325"/>
          <p14:tracePt t="4305" x="13735050" y="11161713"/>
          <p14:tracePt t="4309" x="13698538" y="11106150"/>
          <p14:tracePt t="4313" x="13660438" y="11029950"/>
          <p14:tracePt t="4318" x="13622338" y="10955338"/>
          <p14:tracePt t="4323" x="13566775" y="10844213"/>
          <p14:tracePt t="4325" x="13492163" y="10675938"/>
          <p14:tracePt t="4329" x="13398500" y="10525125"/>
          <p14:tracePt t="4335" x="13323888" y="10394950"/>
          <p14:tracePt t="4337" x="13230225" y="10282238"/>
          <p14:tracePt t="4341" x="13174663" y="10207625"/>
          <p14:tracePt t="4345" x="13119100" y="10113963"/>
          <p14:tracePt t="4351" x="13061950" y="10039350"/>
          <p14:tracePt t="4353" x="13006388" y="9983788"/>
          <p14:tracePt t="4357" x="12950825" y="9909175"/>
          <p14:tracePt t="4361" x="12893675" y="9852025"/>
          <p14:tracePt t="4365" x="12800013" y="9796463"/>
          <p14:tracePt t="4369" x="12744450" y="9702800"/>
          <p14:tracePt t="4373" x="12688888" y="9647238"/>
          <p14:tracePt t="4377" x="12650788" y="9609138"/>
          <p14:tracePt t="4381" x="12595225" y="9553575"/>
          <p14:tracePt t="4385" x="12576175" y="9515475"/>
          <p14:tracePt t="4389" x="12520613" y="9459913"/>
          <p14:tracePt t="4394" x="12482513" y="9423400"/>
          <p14:tracePt t="4397" x="12426950" y="9366250"/>
          <p14:tracePt t="4401" x="12371388" y="9347200"/>
          <p14:tracePt t="4405" x="12333288" y="9310688"/>
          <p14:tracePt t="4409" x="12296775" y="9272588"/>
          <p14:tracePt t="4413" x="12258675" y="9255125"/>
          <p14:tracePt t="4418" x="12222163" y="9236075"/>
          <p14:tracePt t="4421" x="12203113" y="9217025"/>
          <p14:tracePt t="4425" x="12184063" y="9217025"/>
          <p14:tracePt t="4530" x="12184063" y="9197975"/>
          <p14:tracePt t="4614" x="12184063" y="9217025"/>
          <p14:tracePt t="4619" x="12184063" y="9255125"/>
          <p14:tracePt t="4624" x="12203113" y="9272588"/>
          <p14:tracePt t="4626" x="12203113" y="9310688"/>
          <p14:tracePt t="4628" x="12222163" y="9347200"/>
          <p14:tracePt t="4634" x="12239625" y="9366250"/>
          <p14:tracePt t="4637" x="12258675" y="9404350"/>
          <p14:tracePt t="4641" x="12258675" y="9423400"/>
          <p14:tracePt t="4645" x="12277725" y="9440863"/>
          <p14:tracePt t="4650" x="12296775" y="9459913"/>
          <p14:tracePt t="4653" x="12314238" y="9478963"/>
          <p14:tracePt t="4657" x="12314238" y="9498013"/>
          <p14:tracePt t="4661" x="12333288" y="9498013"/>
          <p14:tracePt t="4669" x="12352338" y="9515475"/>
          <p14:tracePt t="4677" x="12352338" y="9534525"/>
          <p14:tracePt t="4693" x="12371388" y="9553575"/>
          <p14:tracePt t="4697" x="12371388" y="9572625"/>
          <p14:tracePt t="4705" x="12390438" y="9591675"/>
          <p14:tracePt t="4719" x="12407900" y="9628188"/>
          <p14:tracePt t="4721" x="12407900" y="9647238"/>
          <p14:tracePt t="4726" x="12407900" y="9666288"/>
          <p14:tracePt t="4730" x="12426950" y="9683750"/>
          <p14:tracePt t="4736" x="12446000" y="9683750"/>
          <p14:tracePt t="4738" x="12446000" y="9702800"/>
          <p14:tracePt t="4746" x="12465050" y="9721850"/>
          <p14:tracePt t="4751" x="12482513" y="9740900"/>
          <p14:tracePt t="4756" x="12501563" y="9740900"/>
          <p14:tracePt t="4825" x="12520613" y="9740900"/>
          <p14:tracePt t="4830" x="12520613" y="9721850"/>
          <p14:tracePt t="4935" x="12520613" y="9702800"/>
          <p14:tracePt t="4947" x="12520613" y="9683750"/>
          <p14:tracePt t="4954" x="12520613" y="9666288"/>
          <p14:tracePt t="4978" x="12520613" y="9647238"/>
          <p14:tracePt t="4986" x="12501563" y="9628188"/>
          <p14:tracePt t="4994" x="12482513" y="9609138"/>
          <p14:tracePt t="5020" x="12482513" y="9591675"/>
          <p14:tracePt t="5026" x="12482513" y="9572625"/>
          <p14:tracePt t="5038" x="12465050" y="9553575"/>
          <p14:tracePt t="5046" x="12465050" y="9534525"/>
          <p14:tracePt t="5058" x="12465050" y="9515475"/>
          <p14:tracePt t="5098" x="12465050" y="9498013"/>
          <p14:tracePt t="5106" x="12465050" y="9478963"/>
          <p14:tracePt t="5834" x="12426950" y="9478963"/>
          <p14:tracePt t="5838" x="12407900" y="9478963"/>
          <p14:tracePt t="5842" x="12371388" y="9478963"/>
          <p14:tracePt t="5846" x="12314238" y="9459913"/>
          <p14:tracePt t="5850" x="12296775" y="9459913"/>
          <p14:tracePt t="5854" x="12239625" y="9440863"/>
          <p14:tracePt t="5858" x="12184063" y="9423400"/>
          <p14:tracePt t="5862" x="12165013" y="9423400"/>
          <p14:tracePt t="5867" x="12128500" y="9404350"/>
          <p14:tracePt t="5870" x="12071350" y="9404350"/>
          <p14:tracePt t="5874" x="12071350" y="9385300"/>
          <p14:tracePt t="5878" x="12034838" y="9385300"/>
          <p14:tracePt t="5883" x="12015788" y="9385300"/>
          <p14:tracePt t="5890" x="11979275" y="9366250"/>
          <p14:tracePt t="5894" x="11960225" y="9366250"/>
          <p14:tracePt t="5902" x="11941175" y="9366250"/>
          <p14:tracePt t="5906" x="11941175" y="9347200"/>
          <p14:tracePt t="5911" x="11922125" y="9347200"/>
          <p14:tracePt t="5914" x="11903075" y="9329738"/>
          <p14:tracePt t="5922" x="11885613" y="9329738"/>
          <p14:tracePt t="5926" x="11866563" y="9329738"/>
          <p14:tracePt t="5930" x="11847513" y="9310688"/>
          <p14:tracePt t="5935" x="11791950" y="9291638"/>
          <p14:tracePt t="5938" x="11736388" y="9272588"/>
          <p14:tracePt t="5942" x="11679238" y="9255125"/>
          <p14:tracePt t="5951" x="11455400" y="9217025"/>
          <p14:tracePt t="5954" x="11268075" y="9161463"/>
          <p14:tracePt t="5958" x="11006138" y="9123363"/>
          <p14:tracePt t="5962" x="10726738" y="9067800"/>
          <p14:tracePt t="5967" x="10483850" y="9048750"/>
          <p14:tracePt t="5970" x="10183813" y="8993188"/>
          <p14:tracePt t="5974" x="9904413" y="8955088"/>
          <p14:tracePt t="5978" x="9623425" y="8936038"/>
          <p14:tracePt t="5983" x="9324975" y="8880475"/>
          <p14:tracePt t="5986" x="9007475" y="8861425"/>
          <p14:tracePt t="5990" x="8651875" y="8805863"/>
          <p14:tracePt t="5994" x="8334375" y="8750300"/>
          <p14:tracePt t="5998" x="8035925" y="8731250"/>
          <p14:tracePt t="6003" x="7718425" y="8693150"/>
          <p14:tracePt t="6006" x="7437438" y="8675688"/>
          <p14:tracePt t="6010" x="7156450" y="8656638"/>
          <p14:tracePt t="6014" x="6913563" y="8618538"/>
          <p14:tracePt t="6019" x="6653213" y="8599488"/>
          <p14:tracePt t="6021" x="6446838" y="8599488"/>
          <p14:tracePt t="6027" x="6223000" y="8599488"/>
          <p14:tracePt t="6031" x="5999163" y="8599488"/>
          <p14:tracePt t="6035" x="5792788" y="8599488"/>
          <p14:tracePt t="6040" x="5605463" y="8599488"/>
          <p14:tracePt t="6043" x="5419725" y="8599488"/>
          <p14:tracePt t="6047" x="5251450" y="8599488"/>
          <p14:tracePt t="6052" x="5064125" y="8599488"/>
          <p14:tracePt t="6054" x="4914900" y="8599488"/>
          <p14:tracePt t="6058" x="4727575" y="8599488"/>
          <p14:tracePt t="6062" x="4559300" y="8599488"/>
          <p14:tracePt t="6071" x="4222750" y="8599488"/>
          <p14:tracePt t="6074" x="4092575" y="8599488"/>
          <p14:tracePt t="6078" x="3943350" y="8599488"/>
          <p14:tracePt t="6082" x="3775075" y="8599488"/>
          <p14:tracePt t="6086" x="3643313" y="8582025"/>
          <p14:tracePt t="6090" x="3513138" y="8582025"/>
          <p14:tracePt t="6094" x="3382963" y="8562975"/>
          <p14:tracePt t="6098" x="3289300" y="8562975"/>
          <p14:tracePt t="6102" x="3195638" y="8562975"/>
          <p14:tracePt t="6106" x="3121025" y="8543925"/>
          <p14:tracePt t="6110" x="3046413" y="8543925"/>
          <p14:tracePt t="6114" x="3008313" y="8524875"/>
          <p14:tracePt t="6118" x="2952750" y="8507413"/>
          <p14:tracePt t="6122" x="2933700" y="8488363"/>
          <p14:tracePt t="6126" x="2933700" y="8469313"/>
          <p14:tracePt t="6130" x="2897188" y="8469313"/>
          <p14:tracePt t="6134" x="2878138" y="8450263"/>
          <p14:tracePt t="6138" x="2878138" y="8431213"/>
          <p14:tracePt t="6142" x="2859088" y="8431213"/>
          <p14:tracePt t="6146" x="2859088" y="8413750"/>
          <p14:tracePt t="6151" x="2859088" y="8375650"/>
          <p14:tracePt t="6154" x="2859088" y="8356600"/>
          <p14:tracePt t="6159" x="2859088" y="8320088"/>
          <p14:tracePt t="6162" x="2840038" y="8281988"/>
          <p14:tracePt t="6167" x="2840038" y="8262938"/>
          <p14:tracePt t="6170" x="2822575" y="8207375"/>
          <p14:tracePt t="6174" x="2822575" y="8170863"/>
          <p14:tracePt t="6178" x="2822575" y="8132763"/>
          <p14:tracePt t="6183" x="2803525" y="8094663"/>
          <p14:tracePt t="6186" x="2803525" y="8058150"/>
          <p14:tracePt t="6190" x="2803525" y="8020050"/>
          <p14:tracePt t="6194" x="2784475" y="7964488"/>
          <p14:tracePt t="6198" x="2765425" y="7889875"/>
          <p14:tracePt t="6202" x="2746375" y="7834313"/>
          <p14:tracePt t="6206" x="2709863" y="7758113"/>
          <p14:tracePt t="6210" x="2690813" y="7721600"/>
          <p14:tracePt t="6214" x="2654300" y="7666038"/>
          <p14:tracePt t="6218" x="2616200" y="7589838"/>
          <p14:tracePt t="6222" x="2578100" y="7534275"/>
          <p14:tracePt t="6226" x="2541588" y="7478713"/>
          <p14:tracePt t="6230" x="2503488" y="7421563"/>
          <p14:tracePt t="6234" x="2486025" y="7404100"/>
          <p14:tracePt t="6238" x="2466975" y="7366000"/>
          <p14:tracePt t="6242" x="2466975" y="7329488"/>
          <p14:tracePt t="6250" x="2447925" y="7310438"/>
          <p14:tracePt t="6270" x="2447925" y="7291388"/>
          <p14:tracePt t="6288" x="2447925" y="7253288"/>
          <p14:tracePt t="6291" x="2447925" y="7235825"/>
          <p14:tracePt t="6295" x="2447925" y="7216775"/>
          <p14:tracePt t="6301" x="2447925" y="7197725"/>
          <p14:tracePt t="6303" x="2466975" y="7178675"/>
          <p14:tracePt t="6307" x="2486025" y="7178675"/>
          <p14:tracePt t="6311" x="2486025" y="7161213"/>
          <p14:tracePt t="6320" x="2503488" y="7123113"/>
          <p14:tracePt t="6323" x="2503488" y="7085013"/>
          <p14:tracePt t="6326" x="2522538" y="7067550"/>
          <p14:tracePt t="6335" x="2541588" y="7048500"/>
          <p14:tracePt t="6338" x="2541588" y="7010400"/>
          <p14:tracePt t="6342" x="2560638" y="7010400"/>
          <p14:tracePt t="6346" x="2578100" y="6992938"/>
          <p14:tracePt t="6351" x="2597150" y="6954838"/>
          <p14:tracePt t="6358" x="2597150" y="6935788"/>
          <p14:tracePt t="6362" x="2597150" y="6916738"/>
          <p14:tracePt t="6368" x="2616200" y="6916738"/>
          <p14:tracePt t="6370" x="2616200" y="6899275"/>
          <p14:tracePt t="6374" x="2616200" y="6861175"/>
          <p14:tracePt t="6378" x="2635250" y="6861175"/>
          <p14:tracePt t="6384" x="2635250" y="6842125"/>
          <p14:tracePt t="6386" x="2654300" y="6824663"/>
          <p14:tracePt t="6394" x="2654300" y="6805613"/>
          <p14:tracePt t="6398" x="2654300" y="6786563"/>
          <p14:tracePt t="6402" x="2654300" y="6767513"/>
          <p14:tracePt t="6410" x="2654300" y="6748463"/>
          <p14:tracePt t="6414" x="2654300" y="6731000"/>
          <p14:tracePt t="6422" x="2654300" y="6711950"/>
          <p14:tracePt t="6426" x="2654300" y="6692900"/>
          <p14:tracePt t="6430" x="2654300" y="6673850"/>
          <p14:tracePt t="6442" x="2654300" y="6656388"/>
          <p14:tracePt t="6451" x="2654300" y="6637338"/>
          <p14:tracePt t="6463" x="2654300" y="6618288"/>
          <p14:tracePt t="6468" x="2654300" y="6599238"/>
          <p14:tracePt t="6470" x="2654300" y="6580188"/>
          <p14:tracePt t="6485" x="2654300" y="6562725"/>
          <p14:tracePt t="6487" x="2654300" y="6543675"/>
          <p14:tracePt t="6500" x="2654300" y="6524625"/>
          <p14:tracePt t="6503" x="2654300" y="6505575"/>
          <p14:tracePt t="6526" x="2654300" y="6488113"/>
          <p14:tracePt t="6530" x="2654300" y="6469063"/>
          <p14:tracePt t="6542" x="2654300" y="6450013"/>
          <p14:tracePt t="6554" x="2654300" y="6430963"/>
          <p14:tracePt t="6562" x="2671763" y="6411913"/>
          <p14:tracePt t="6574" x="2690813" y="6411913"/>
          <p14:tracePt t="6730" x="2690813" y="6394450"/>
          <p14:tracePt t="6743" x="2709863" y="6375400"/>
          <p14:tracePt t="6755" x="2728913" y="6375400"/>
          <p14:tracePt t="6760" x="2746375" y="6375400"/>
          <p14:tracePt t="6775" x="2746375" y="6356350"/>
          <p14:tracePt t="6777" x="2765425" y="6356350"/>
          <p14:tracePt t="6786" x="2784475" y="6356350"/>
          <p14:tracePt t="6802" x="2803525" y="6337300"/>
          <p14:tracePt t="6806" x="2822575" y="6337300"/>
          <p14:tracePt t="6826" x="2840038" y="6319838"/>
          <p14:tracePt t="6834" x="2859088" y="6319838"/>
          <p14:tracePt t="6842" x="2878138" y="6319838"/>
          <p14:tracePt t="6850" x="2878138" y="6300788"/>
          <p14:tracePt t="6858" x="2897188" y="6300788"/>
          <p14:tracePt t="6867" x="2914650" y="6300788"/>
          <p14:tracePt t="6874" x="2914650" y="6281738"/>
          <p14:tracePt t="6883" x="2933700" y="6281738"/>
          <p14:tracePt t="6886" x="2933700" y="6262688"/>
          <p14:tracePt t="6894" x="2952750" y="6262688"/>
          <p14:tracePt t="6914" x="2971800" y="6262688"/>
          <p14:tracePt t="6931" x="2989263" y="6262688"/>
          <p14:tracePt t="6952" x="3008313" y="6262688"/>
          <p14:tracePt t="6955" x="3008313" y="6245225"/>
          <p14:tracePt t="6969" x="3008313" y="6226175"/>
          <p14:tracePt t="6975" x="3027363" y="6226175"/>
          <p14:tracePt t="7563" x="3046413" y="6226175"/>
          <p14:tracePt t="7569" x="3065463" y="6226175"/>
          <p14:tracePt t="7575" x="3121025" y="6226175"/>
          <p14:tracePt t="7579" x="3140075" y="6226175"/>
          <p14:tracePt t="7587" x="3232150" y="6226175"/>
          <p14:tracePt t="7591" x="3251200" y="6226175"/>
          <p14:tracePt t="7595" x="3289300" y="6226175"/>
          <p14:tracePt t="7600" x="3325813" y="6226175"/>
          <p14:tracePt t="7604" x="3382963" y="6226175"/>
          <p14:tracePt t="7607" x="3438525" y="6226175"/>
          <p14:tracePt t="7611" x="3476625" y="6226175"/>
          <p14:tracePt t="7617" x="3551238" y="6226175"/>
          <p14:tracePt t="7620" x="3606800" y="6226175"/>
          <p14:tracePt t="7622" x="3681413" y="6226175"/>
          <p14:tracePt t="7626" x="3719513" y="6245225"/>
          <p14:tracePt t="7630" x="3794125" y="6262688"/>
          <p14:tracePt t="7634" x="3924300" y="6281738"/>
          <p14:tracePt t="7638" x="4092575" y="6319838"/>
          <p14:tracePt t="7642" x="4241800" y="6319838"/>
          <p14:tracePt t="7646" x="4429125" y="6337300"/>
          <p14:tracePt t="7650" x="4559300" y="6356350"/>
          <p14:tracePt t="7654" x="4691063" y="6375400"/>
          <p14:tracePt t="7658" x="4840288" y="6394450"/>
          <p14:tracePt t="7662" x="4989513" y="6430963"/>
          <p14:tracePt t="7667" x="5119688" y="6450013"/>
          <p14:tracePt t="7671" x="5287963" y="6450013"/>
          <p14:tracePt t="7674" x="5438775" y="6488113"/>
          <p14:tracePt t="7678" x="5605463" y="6488113"/>
          <p14:tracePt t="7684" x="5756275" y="6505575"/>
          <p14:tracePt t="7687" x="5961063" y="6562725"/>
          <p14:tracePt t="7690" x="6110288" y="6580188"/>
          <p14:tracePt t="7694" x="6278563" y="6599238"/>
          <p14:tracePt t="7699" x="6427788" y="6637338"/>
          <p14:tracePt t="7702" x="6559550" y="6656388"/>
          <p14:tracePt t="7706" x="6727825" y="6673850"/>
          <p14:tracePt t="7710" x="6858000" y="6692900"/>
          <p14:tracePt t="7714" x="7026275" y="6731000"/>
          <p14:tracePt t="7718" x="7119938" y="6731000"/>
          <p14:tracePt t="7722" x="7250113" y="6748463"/>
          <p14:tracePt t="7726" x="7381875" y="6767513"/>
          <p14:tracePt t="7730" x="7475538" y="6786563"/>
          <p14:tracePt t="7737" x="7605713" y="6786563"/>
          <p14:tracePt t="7738" x="7718425" y="6824663"/>
          <p14:tracePt t="7742" x="7810500" y="6824663"/>
          <p14:tracePt t="7746" x="7886700" y="6842125"/>
          <p14:tracePt t="7750" x="7978775" y="6861175"/>
          <p14:tracePt t="7754" x="8035925" y="6861175"/>
          <p14:tracePt t="7758" x="8110538" y="6861175"/>
          <p14:tracePt t="7762" x="8129588" y="6880225"/>
          <p14:tracePt t="7767" x="8185150" y="6899275"/>
          <p14:tracePt t="7770" x="8221663" y="6916738"/>
          <p14:tracePt t="7774" x="8240713" y="6916738"/>
          <p14:tracePt t="7778" x="8278813" y="6935788"/>
          <p14:tracePt t="7784" x="8334375" y="6935788"/>
          <p14:tracePt t="7787" x="8353425" y="6935788"/>
          <p14:tracePt t="7791" x="8408988" y="6935788"/>
          <p14:tracePt t="7795" x="8447088" y="6954838"/>
          <p14:tracePt t="7800" x="8466138" y="6954838"/>
          <p14:tracePt t="7803" x="8502650" y="6954838"/>
          <p14:tracePt t="7807" x="8558213" y="6954838"/>
          <p14:tracePt t="7811" x="8577263" y="6954838"/>
          <p14:tracePt t="7816" x="8615363" y="6954838"/>
          <p14:tracePt t="7819" x="8651875" y="6973888"/>
          <p14:tracePt t="7823" x="8670925" y="6973888"/>
          <p14:tracePt t="7827" x="8689975" y="6973888"/>
          <p14:tracePt t="7835" x="8709025" y="6973888"/>
          <p14:tracePt t="7859" x="8689975" y="6973888"/>
          <p14:tracePt t="7863" x="8670925" y="6973888"/>
          <p14:tracePt t="7867" x="8596313" y="6973888"/>
          <p14:tracePt t="7871" x="8521700" y="6973888"/>
          <p14:tracePt t="7875" x="8408988" y="6973888"/>
          <p14:tracePt t="7879" x="8278813" y="6973888"/>
          <p14:tracePt t="7883" x="8129588" y="6973888"/>
          <p14:tracePt t="7887" x="7961313" y="6973888"/>
          <p14:tracePt t="7891" x="7773988" y="6973888"/>
          <p14:tracePt t="7895" x="7586663" y="6973888"/>
          <p14:tracePt t="7900" x="7437438" y="6973888"/>
          <p14:tracePt t="7903" x="7250113" y="6973888"/>
          <p14:tracePt t="7907" x="7119938" y="6954838"/>
          <p14:tracePt t="7911" x="6951663" y="6935788"/>
          <p14:tracePt t="7917" x="6783388" y="6899275"/>
          <p14:tracePt t="7919" x="6670675" y="6899275"/>
          <p14:tracePt t="7922" x="6540500" y="6880225"/>
          <p14:tracePt t="7927" x="6427788" y="6880225"/>
          <p14:tracePt t="7931" x="6335713" y="6861175"/>
          <p14:tracePt t="7935" x="6242050" y="6861175"/>
          <p14:tracePt t="7939" x="6129338" y="6842125"/>
          <p14:tracePt t="7943" x="6035675" y="6824663"/>
          <p14:tracePt t="7947" x="5942013" y="6805613"/>
          <p14:tracePt t="7951" x="5867400" y="6805613"/>
          <p14:tracePt t="7955" x="5773738" y="6786563"/>
          <p14:tracePt t="7959" x="5662613" y="6767513"/>
          <p14:tracePt t="7963" x="5568950" y="6767513"/>
          <p14:tracePt t="7968" x="5438775" y="6748463"/>
          <p14:tracePt t="7971" x="5307013" y="6711950"/>
          <p14:tracePt t="7975" x="5157788" y="6711950"/>
          <p14:tracePt t="7979" x="4989513" y="6711950"/>
          <p14:tracePt t="7983" x="4840288" y="6711950"/>
          <p14:tracePt t="7987" x="4708525" y="6711950"/>
          <p14:tracePt t="7991" x="4540250" y="6692900"/>
          <p14:tracePt t="7995" x="4429125" y="6692900"/>
          <p14:tracePt t="7999" x="4297363" y="6673850"/>
          <p14:tracePt t="8003" x="4167188" y="6656388"/>
          <p14:tracePt t="8007" x="4037013" y="6656388"/>
          <p14:tracePt t="8011" x="3943350" y="6656388"/>
          <p14:tracePt t="8016" x="3849688" y="6656388"/>
          <p14:tracePt t="8019" x="3775075" y="6656388"/>
          <p14:tracePt t="8023" x="3700463" y="6656388"/>
          <p14:tracePt t="8027" x="3625850" y="6637338"/>
          <p14:tracePt t="8032" x="3587750" y="6637338"/>
          <p14:tracePt t="8035" x="3532188" y="6637338"/>
          <p14:tracePt t="8039" x="3494088" y="6637338"/>
          <p14:tracePt t="8047" x="3457575" y="6618288"/>
          <p14:tracePt t="8051" x="3438525" y="6618288"/>
          <p14:tracePt t="8055" x="3438525" y="6599238"/>
          <p14:tracePt t="8069" x="3419475" y="6599238"/>
          <p14:tracePt t="8086" x="3400425" y="6599238"/>
          <p14:tracePt t="8136" x="3382963" y="6599238"/>
          <p14:tracePt t="8144" x="3363913" y="6599238"/>
          <p14:tracePt t="8156" x="3344863" y="6599238"/>
          <p14:tracePt t="8170" x="3325813" y="6599238"/>
          <p14:tracePt t="8172" x="3325813" y="6580188"/>
          <p14:tracePt t="8177" x="3308350" y="6580188"/>
          <p14:tracePt t="8179" x="3308350" y="6562725"/>
          <p14:tracePt t="8184" x="3289300" y="6562725"/>
          <p14:tracePt t="8187" x="3270250" y="6562725"/>
          <p14:tracePt t="8191" x="3251200" y="6562725"/>
          <p14:tracePt t="8201" x="3232150" y="6543675"/>
          <p14:tracePt t="8207" x="3214688" y="6524625"/>
          <p14:tracePt t="8211" x="3214688" y="6505575"/>
          <p14:tracePt t="8217" x="3195638" y="6505575"/>
          <p14:tracePt t="8219" x="3176588" y="6505575"/>
          <p14:tracePt t="8227" x="3157538" y="6505575"/>
          <p14:tracePt t="8232" x="3157538" y="6488113"/>
          <p14:tracePt t="8239" x="3140075" y="6469063"/>
          <p14:tracePt t="8243" x="3121025" y="6469063"/>
          <p14:tracePt t="8251" x="3101975" y="6450013"/>
          <p14:tracePt t="8256" x="3082925" y="6430963"/>
          <p14:tracePt t="8263" x="3065463" y="6411913"/>
          <p14:tracePt t="8271" x="3046413" y="6411913"/>
          <p14:tracePt t="8275" x="3027363" y="6411913"/>
          <p14:tracePt t="8279" x="3027363" y="6394450"/>
          <p14:tracePt t="8381" x="3008313" y="6375400"/>
          <p14:tracePt t="8408" x="3008313" y="6356350"/>
          <p14:tracePt t="8412" x="3046413" y="6337300"/>
          <p14:tracePt t="8418" x="3082925" y="6319838"/>
          <p14:tracePt t="8420" x="3101975" y="6319838"/>
          <p14:tracePt t="8424" x="3157538" y="6319838"/>
          <p14:tracePt t="8428" x="3214688" y="6319838"/>
          <p14:tracePt t="8434" x="3251200" y="6319838"/>
          <p14:tracePt t="8436" x="3325813" y="6319838"/>
          <p14:tracePt t="8440" x="3400425" y="6319838"/>
          <p14:tracePt t="8443" x="3457575" y="6319838"/>
          <p14:tracePt t="8448" x="3513138" y="6319838"/>
          <p14:tracePt t="8451" x="3587750" y="6319838"/>
          <p14:tracePt t="8455" x="3700463" y="6319838"/>
          <p14:tracePt t="8459" x="3830638" y="6319838"/>
          <p14:tracePt t="8463" x="3998913" y="6319838"/>
          <p14:tracePt t="8467" x="4148138" y="6319838"/>
          <p14:tracePt t="8471" x="4297363" y="6319838"/>
          <p14:tracePt t="8475" x="4484688" y="6319838"/>
          <p14:tracePt t="8479" x="4691063" y="6319838"/>
          <p14:tracePt t="8484" x="4895850" y="6319838"/>
          <p14:tracePt t="8487" x="5138738" y="6319838"/>
          <p14:tracePt t="8491" x="5400675" y="6319838"/>
          <p14:tracePt t="8495" x="5643563" y="6300788"/>
          <p14:tracePt t="8500" x="5886450" y="6300788"/>
          <p14:tracePt t="8504" x="6148388" y="6300788"/>
          <p14:tracePt t="8507" x="6391275" y="6300788"/>
          <p14:tracePt t="8511" x="6670675" y="6300788"/>
          <p14:tracePt t="8517" x="6913563" y="6300788"/>
          <p14:tracePt t="8520" x="7156450" y="6300788"/>
          <p14:tracePt t="8523" x="7418388" y="6300788"/>
          <p14:tracePt t="8527" x="7661275" y="6300788"/>
          <p14:tracePt t="8533" x="7942263" y="6300788"/>
          <p14:tracePt t="8536" x="8166100" y="6300788"/>
          <p14:tracePt t="8539" x="8408988" y="6300788"/>
          <p14:tracePt t="8543" x="8632825" y="6300788"/>
          <p14:tracePt t="8547" x="8820150" y="6300788"/>
          <p14:tracePt t="8551" x="9007475" y="6300788"/>
          <p14:tracePt t="8555" x="9156700" y="6300788"/>
          <p14:tracePt t="8559" x="9305925" y="6300788"/>
          <p14:tracePt t="8563" x="9493250" y="6300788"/>
          <p14:tracePt t="8569" x="9623425" y="6300788"/>
          <p14:tracePt t="8571" x="9791700" y="6300788"/>
          <p14:tracePt t="8575" x="9940925" y="6300788"/>
          <p14:tracePt t="8579" x="10072688" y="6300788"/>
          <p14:tracePt t="8584" x="10166350" y="6300788"/>
          <p14:tracePt t="8587" x="10296525" y="6300788"/>
          <p14:tracePt t="8591" x="10390188" y="6300788"/>
          <p14:tracePt t="8595" x="10502900" y="6319838"/>
          <p14:tracePt t="8601" x="10558463" y="6319838"/>
          <p14:tracePt t="8603" x="10633075" y="6337300"/>
          <p14:tracePt t="8607" x="10707688" y="6356350"/>
          <p14:tracePt t="8611" x="10763250" y="6356350"/>
          <p14:tracePt t="8617" x="10801350" y="6356350"/>
          <p14:tracePt t="8619" x="10856913" y="6375400"/>
          <p14:tracePt t="8623" x="10895013" y="6375400"/>
          <p14:tracePt t="8627" x="10914063" y="6375400"/>
          <p14:tracePt t="8633" x="10969625" y="6375400"/>
          <p14:tracePt t="8635" x="11006138" y="6394450"/>
          <p14:tracePt t="8639" x="11044238" y="6394450"/>
          <p14:tracePt t="8643" x="11099800" y="6411913"/>
          <p14:tracePt t="8647" x="11137900" y="6411913"/>
          <p14:tracePt t="8652" x="11156950" y="6411913"/>
          <p14:tracePt t="8655" x="11193463" y="6411913"/>
          <p14:tracePt t="8659" x="11231563" y="6411913"/>
          <p14:tracePt t="8662" x="11249025" y="6411913"/>
          <p14:tracePt t="8667" x="11287125" y="6411913"/>
          <p14:tracePt t="8671" x="11306175" y="6411913"/>
          <p14:tracePt t="8675" x="11325225" y="6411913"/>
          <p14:tracePt t="8679" x="11342688" y="6430963"/>
          <p14:tracePt t="8687" x="11361738" y="6450013"/>
          <p14:tracePt t="8691" x="11380788" y="6450013"/>
          <p14:tracePt t="8695" x="11399838" y="6450013"/>
          <p14:tracePt t="8703" x="11417300" y="6450013"/>
          <p14:tracePt t="8711" x="11436350" y="6450013"/>
          <p14:tracePt t="8719" x="11474450" y="6450013"/>
          <p14:tracePt t="8723" x="11491913" y="6450013"/>
          <p14:tracePt t="8732" x="11510963" y="6450013"/>
          <p14:tracePt t="8735" x="11530013" y="6450013"/>
          <p14:tracePt t="8739" x="11549063" y="6450013"/>
          <p14:tracePt t="8743" x="11568113" y="6450013"/>
          <p14:tracePt t="8751" x="11585575" y="6450013"/>
          <p14:tracePt t="8763" x="11604625" y="6450013"/>
          <p14:tracePt t="8787" x="11623675" y="6450013"/>
          <p14:tracePt t="8799" x="11642725" y="6450013"/>
          <p14:tracePt t="8807" x="11660188" y="6450013"/>
          <p14:tracePt t="8811" x="11679238" y="6450013"/>
          <p14:tracePt t="8819" x="11698288" y="6450013"/>
          <p14:tracePt t="8823" x="11736388" y="6450013"/>
          <p14:tracePt t="8832" x="11772900" y="6450013"/>
          <p14:tracePt t="8835" x="11791950" y="6450013"/>
          <p14:tracePt t="8839" x="11828463" y="6450013"/>
          <p14:tracePt t="8843" x="11866563" y="6450013"/>
          <p14:tracePt t="8847" x="11885613" y="6450013"/>
          <p14:tracePt t="8851" x="11903075" y="6450013"/>
          <p14:tracePt t="8855" x="11922125" y="6450013"/>
          <p14:tracePt t="8859" x="11941175" y="6450013"/>
          <p14:tracePt t="8863" x="11979275" y="6450013"/>
          <p14:tracePt t="8871" x="11996738" y="6450013"/>
          <p14:tracePt t="8875" x="12015788" y="6450013"/>
          <p14:tracePt t="8879" x="12034838" y="6450013"/>
          <p14:tracePt t="8895" x="12053888" y="6450013"/>
          <p14:tracePt t="8900" x="12071350" y="6450013"/>
          <p14:tracePt t="8911" x="12090400" y="6450013"/>
          <p14:tracePt t="8918" x="12109450" y="6430963"/>
          <p14:tracePt t="8924" x="12128500" y="6430963"/>
          <p14:tracePt t="8940" x="12145963" y="6430963"/>
          <p14:tracePt t="8956" x="12165013" y="6430963"/>
          <p14:tracePt t="8972" x="12184063" y="6430963"/>
          <p14:tracePt t="8984" x="12184063" y="6411913"/>
          <p14:tracePt t="8987" x="12203113" y="6411913"/>
          <p14:tracePt t="9001" x="12222163" y="6411913"/>
          <p14:tracePt t="9007" x="12239625" y="6411913"/>
          <p14:tracePt t="9011" x="12258675" y="6411913"/>
          <p14:tracePt t="9027" x="12277725" y="6394450"/>
          <p14:tracePt t="9036" x="12296775" y="6394450"/>
          <p14:tracePt t="9051" x="12314238" y="6394450"/>
          <p14:tracePt t="9055" x="12333288" y="6375400"/>
          <p14:tracePt t="9063" x="12352338" y="6375400"/>
          <p14:tracePt t="9079" x="12371388" y="6375400"/>
          <p14:tracePt t="9087" x="12390438" y="6356350"/>
          <p14:tracePt t="9100" x="12407900" y="6337300"/>
          <p14:tracePt t="9111" x="12426950" y="6337300"/>
          <p14:tracePt t="9119" x="12446000" y="6337300"/>
          <p14:tracePt t="9132" x="12465050" y="6337300"/>
          <p14:tracePt t="9151" x="12482513" y="6319838"/>
          <p14:tracePt t="9159" x="12482513" y="6300788"/>
          <p14:tracePt t="9167" x="12501563" y="6300788"/>
          <p14:tracePt t="9184" x="12520613" y="6300788"/>
          <p14:tracePt t="9191" x="12539663" y="6300788"/>
          <p14:tracePt t="12026" x="12539663" y="6281738"/>
          <p14:tracePt t="12042" x="12539663" y="6262688"/>
          <p14:tracePt t="12058" x="12520613" y="6262688"/>
          <p14:tracePt t="12062" x="12501563" y="6262688"/>
          <p14:tracePt t="12072" x="12482513" y="6262688"/>
          <p14:tracePt t="12074" x="12465050" y="6262688"/>
          <p14:tracePt t="12083" x="12426950" y="6262688"/>
          <p14:tracePt t="12085" x="12407900" y="6262688"/>
          <p14:tracePt t="12093" x="12371388" y="6262688"/>
          <p14:tracePt t="12099" x="12352338" y="6262688"/>
          <p14:tracePt t="12101" x="12333288" y="6262688"/>
          <p14:tracePt t="12105" x="12296775" y="6262688"/>
          <p14:tracePt t="12109" x="12277725" y="6262688"/>
          <p14:tracePt t="12114" x="12258675" y="6262688"/>
          <p14:tracePt t="12117" x="12222163" y="6262688"/>
          <p14:tracePt t="12125" x="12184063" y="6262688"/>
          <p14:tracePt t="12129" x="12165013" y="6262688"/>
          <p14:tracePt t="12133" x="12128500" y="6262688"/>
          <p14:tracePt t="12137" x="12090400" y="6262688"/>
          <p14:tracePt t="12141" x="12071350" y="6262688"/>
          <p14:tracePt t="12145" x="12034838" y="6262688"/>
          <p14:tracePt t="12149" x="11996738" y="6262688"/>
          <p14:tracePt t="12153" x="11960225" y="6262688"/>
          <p14:tracePt t="12157" x="11922125" y="6262688"/>
          <p14:tracePt t="12161" x="11903075" y="6262688"/>
          <p14:tracePt t="12165" x="11847513" y="6262688"/>
          <p14:tracePt t="12169" x="11828463" y="6262688"/>
          <p14:tracePt t="12173" x="11791950" y="6262688"/>
          <p14:tracePt t="12177" x="11753850" y="6262688"/>
          <p14:tracePt t="12181" x="11736388" y="6262688"/>
          <p14:tracePt t="12185" x="11698288" y="6262688"/>
          <p14:tracePt t="12189" x="11679238" y="6262688"/>
          <p14:tracePt t="12192" x="11660188" y="6262688"/>
          <p14:tracePt t="12198" x="11642725" y="6262688"/>
          <p14:tracePt t="12201" x="11623675" y="6262688"/>
          <p14:tracePt t="12205" x="11604625" y="6262688"/>
          <p14:tracePt t="12209" x="11585575" y="6262688"/>
          <p14:tracePt t="12217" x="11549063" y="6262688"/>
          <p14:tracePt t="12221" x="11530013" y="6262688"/>
          <p14:tracePt t="12225" x="11530013" y="6281738"/>
          <p14:tracePt t="12229" x="11510963" y="6281738"/>
          <p14:tracePt t="12233" x="11474450" y="6300788"/>
          <p14:tracePt t="12237" x="11455400" y="6319838"/>
          <p14:tracePt t="12241" x="11436350" y="6337300"/>
          <p14:tracePt t="12245" x="11399838" y="6337300"/>
          <p14:tracePt t="12249" x="11399838" y="6356350"/>
          <p14:tracePt t="12253" x="11399838" y="6375400"/>
          <p14:tracePt t="12257" x="11361738" y="6394450"/>
          <p14:tracePt t="12261" x="11342688" y="6394450"/>
          <p14:tracePt t="12266" x="11342688" y="6411913"/>
          <p14:tracePt t="12268" x="11342688" y="6430963"/>
          <p14:tracePt t="12274" x="11325225" y="6450013"/>
          <p14:tracePt t="12278" x="11306175" y="6450013"/>
          <p14:tracePt t="12284" x="11287125" y="6469063"/>
          <p14:tracePt t="12288" x="11268075" y="6488113"/>
          <p14:tracePt t="12290" x="11268075" y="6505575"/>
          <p14:tracePt t="12294" x="11249025" y="6524625"/>
          <p14:tracePt t="12302" x="11231563" y="6562725"/>
          <p14:tracePt t="12306" x="11212513" y="6599238"/>
          <p14:tracePt t="12310" x="11193463" y="6637338"/>
          <p14:tracePt t="12315" x="11174413" y="6656388"/>
          <p14:tracePt t="12319" x="11174413" y="6673850"/>
          <p14:tracePt t="12322" x="11174413" y="6711950"/>
          <p14:tracePt t="12325" x="11156950" y="6731000"/>
          <p14:tracePt t="12329" x="11137900" y="6767513"/>
          <p14:tracePt t="12334" x="11118850" y="6805613"/>
          <p14:tracePt t="12337" x="11118850" y="6842125"/>
          <p14:tracePt t="12341" x="11099800" y="6899275"/>
          <p14:tracePt t="12345" x="11082338" y="6954838"/>
          <p14:tracePt t="12349" x="11082338" y="6992938"/>
          <p14:tracePt t="12353" x="11063288" y="7067550"/>
          <p14:tracePt t="12357" x="11044238" y="7123113"/>
          <p14:tracePt t="12361" x="11025188" y="7197725"/>
          <p14:tracePt t="12365" x="11006138" y="7253288"/>
          <p14:tracePt t="12369" x="11006138" y="7291388"/>
          <p14:tracePt t="12373" x="10988675" y="7346950"/>
          <p14:tracePt t="12377" x="10988675" y="7404100"/>
          <p14:tracePt t="12382" x="10988675" y="7440613"/>
          <p14:tracePt t="12385" x="10988675" y="7478713"/>
          <p14:tracePt t="12389" x="10988675" y="7534275"/>
          <p14:tracePt t="12393" x="10988675" y="7553325"/>
          <p14:tracePt t="12399" x="10988675" y="7608888"/>
          <p14:tracePt t="12401" x="10988675" y="7646988"/>
          <p14:tracePt t="12405" x="10988675" y="7683500"/>
          <p14:tracePt t="12409" x="10988675" y="7721600"/>
          <p14:tracePt t="12414" x="10988675" y="7740650"/>
          <p14:tracePt t="12417" x="10988675" y="7777163"/>
          <p14:tracePt t="12421" x="10988675" y="7815263"/>
          <p14:tracePt t="12425" x="10988675" y="7834313"/>
          <p14:tracePt t="12429" x="10988675" y="7870825"/>
          <p14:tracePt t="12433" x="10988675" y="7908925"/>
          <p14:tracePt t="12437" x="10988675" y="7945438"/>
          <p14:tracePt t="12442" x="10988675" y="7983538"/>
          <p14:tracePt t="12445" x="10988675" y="8020050"/>
          <p14:tracePt t="12449" x="10988675" y="8077200"/>
          <p14:tracePt t="12453" x="10988675" y="8113713"/>
          <p14:tracePt t="12457" x="10988675" y="8151813"/>
          <p14:tracePt t="12461" x="10988675" y="8207375"/>
          <p14:tracePt t="12465" x="10988675" y="8245475"/>
          <p14:tracePt t="12469" x="10988675" y="8281988"/>
          <p14:tracePt t="12473" x="10988675" y="8320088"/>
          <p14:tracePt t="12477" x="10988675" y="8356600"/>
          <p14:tracePt t="12482" x="10988675" y="8394700"/>
          <p14:tracePt t="12485" x="11006138" y="8431213"/>
          <p14:tracePt t="12489" x="11025188" y="8469313"/>
          <p14:tracePt t="12493" x="11044238" y="8469313"/>
          <p14:tracePt t="12499" x="11063288" y="8507413"/>
          <p14:tracePt t="12501" x="11063288" y="8524875"/>
          <p14:tracePt t="12505" x="11082338" y="8524875"/>
          <p14:tracePt t="12509" x="11082338" y="8543925"/>
          <p14:tracePt t="12514" x="11099800" y="8562975"/>
          <p14:tracePt t="12525" x="11118850" y="8562975"/>
          <p14:tracePt t="12529" x="11137900" y="8562975"/>
          <p14:tracePt t="12541" x="11156950" y="8582025"/>
          <p14:tracePt t="12545" x="11174413" y="8582025"/>
          <p14:tracePt t="12549" x="11174413" y="8599488"/>
          <p14:tracePt t="12557" x="11193463" y="8599488"/>
          <p14:tracePt t="12583" x="11212513" y="8599488"/>
          <p14:tracePt t="12586" x="11231563" y="8599488"/>
          <p14:tracePt t="12610" x="11249025" y="8599488"/>
          <p14:tracePt t="12615" x="11268075" y="8599488"/>
          <p14:tracePt t="12622" x="11287125" y="8582025"/>
          <p14:tracePt t="12635" x="11287125" y="8562975"/>
          <p14:tracePt t="12638" x="11325225" y="8524875"/>
          <p14:tracePt t="12641" x="11325225" y="8507413"/>
          <p14:tracePt t="12645" x="11342688" y="8507413"/>
          <p14:tracePt t="12650" x="11342688" y="8488363"/>
          <p14:tracePt t="12653" x="11342688" y="8469313"/>
          <p14:tracePt t="12657" x="11342688" y="8450263"/>
          <p14:tracePt t="12661" x="11361738" y="8431213"/>
          <p14:tracePt t="12674" x="11380788" y="8413750"/>
          <p14:tracePt t="12677" x="11380788" y="8394700"/>
          <p14:tracePt t="12689" x="11399838" y="8375650"/>
          <p14:tracePt t="12698" x="11399838" y="8356600"/>
          <p14:tracePt t="12701" x="11417300" y="8339138"/>
          <p14:tracePt t="12709" x="11417300" y="8320088"/>
          <p14:tracePt t="12714" x="11436350" y="8301038"/>
          <p14:tracePt t="12725" x="11455400" y="8301038"/>
          <p14:tracePt t="12745" x="11474450" y="8281988"/>
          <p14:tracePt t="12781" x="11491913" y="8281988"/>
          <p14:tracePt t="12790" x="11510963" y="8281988"/>
          <p14:tracePt t="12817" x="11530013" y="8281988"/>
          <p14:tracePt t="12825" x="11549063" y="8281988"/>
          <p14:tracePt t="12849" x="11568113" y="8281988"/>
          <p14:tracePt t="12905" x="11585575" y="8281988"/>
          <p14:tracePt t="13015" x="11604625" y="8281988"/>
          <p14:tracePt t="13026" x="11623675" y="8281988"/>
          <p14:tracePt t="13032" x="11642725" y="8281988"/>
          <p14:tracePt t="13035" x="11660188" y="8281988"/>
          <p14:tracePt t="13046" x="11679238" y="8281988"/>
          <p14:tracePt t="13051" x="11698288" y="8281988"/>
          <p14:tracePt t="13058" x="11717338" y="8281988"/>
          <p14:tracePt t="13062" x="11736388" y="8281988"/>
          <p14:tracePt t="13071" x="11753850" y="8301038"/>
          <p14:tracePt t="13073" x="11772900" y="8339138"/>
          <p14:tracePt t="13077" x="11791950" y="8339138"/>
          <p14:tracePt t="13081" x="11791950" y="8375650"/>
          <p14:tracePt t="13085" x="11811000" y="8394700"/>
          <p14:tracePt t="13089" x="11811000" y="8431213"/>
          <p14:tracePt t="13093" x="11828463" y="8469313"/>
          <p14:tracePt t="13098" x="11847513" y="8507413"/>
          <p14:tracePt t="13101" x="11866563" y="8524875"/>
          <p14:tracePt t="13105" x="11885613" y="8562975"/>
          <p14:tracePt t="13109" x="11885613" y="8599488"/>
          <p14:tracePt t="13114" x="11903075" y="8618538"/>
          <p14:tracePt t="13117" x="11922125" y="8656638"/>
          <p14:tracePt t="13121" x="11922125" y="8693150"/>
          <p14:tracePt t="13125" x="11922125" y="8712200"/>
          <p14:tracePt t="13129" x="11941175" y="8731250"/>
          <p14:tracePt t="13133" x="11960225" y="8767763"/>
          <p14:tracePt t="13137" x="11979275" y="8767763"/>
          <p14:tracePt t="13141" x="11979275" y="8786813"/>
          <p14:tracePt t="13145" x="11979275" y="8805863"/>
          <p14:tracePt t="13149" x="11996738" y="8824913"/>
          <p14:tracePt t="13153" x="11996738" y="8842375"/>
          <p14:tracePt t="13157" x="12015788" y="8880475"/>
          <p14:tracePt t="13161" x="12034838" y="8880475"/>
          <p14:tracePt t="13166" x="12034838" y="8899525"/>
          <p14:tracePt t="13169" x="12053888" y="8918575"/>
          <p14:tracePt t="13178" x="12071350" y="8955088"/>
          <p14:tracePt t="13183" x="12090400" y="8974138"/>
          <p14:tracePt t="13186" x="12090400" y="8993188"/>
          <p14:tracePt t="13190" x="12090400" y="9010650"/>
          <p14:tracePt t="13194" x="12109450" y="9048750"/>
          <p14:tracePt t="13200" x="12128500" y="9048750"/>
          <p14:tracePt t="13202" x="12145963" y="9086850"/>
          <p14:tracePt t="13206" x="12145963" y="9104313"/>
          <p14:tracePt t="13210" x="12165013" y="9104313"/>
          <p14:tracePt t="13218" x="12165013" y="9123363"/>
          <p14:tracePt t="13222" x="12165013" y="9142413"/>
          <p14:tracePt t="13226" x="12184063" y="9142413"/>
          <p14:tracePt t="13232" x="12184063" y="9161463"/>
          <p14:tracePt t="13234" x="12184063" y="9178925"/>
          <p14:tracePt t="13241" x="12203113" y="9197975"/>
          <p14:tracePt t="13253" x="12222163" y="9197975"/>
          <p14:tracePt t="13261" x="12239625" y="9217025"/>
          <p14:tracePt t="13269" x="12239625" y="9236075"/>
          <p14:tracePt t="13282" x="12239625" y="9255125"/>
          <p14:tracePt t="13289" x="12239625" y="9272588"/>
          <p14:tracePt t="13294" x="12258675" y="9291638"/>
          <p14:tracePt t="13301" x="12277725" y="9310688"/>
          <p14:tracePt t="13305" x="12277725" y="9329738"/>
          <p14:tracePt t="13318" x="12277725" y="9366250"/>
          <p14:tracePt t="13325" x="12296775" y="9385300"/>
          <p14:tracePt t="13333" x="12314238" y="9404350"/>
          <p14:tracePt t="13351" x="12314238" y="9423400"/>
          <p14:tracePt t="13377" x="12333288" y="9423400"/>
          <p14:tracePt t="15467" x="12333288" y="9404350"/>
          <p14:tracePt t="15472" x="12333288" y="9385300"/>
          <p14:tracePt t="15475" x="12314238" y="9385300"/>
          <p14:tracePt t="15485" x="12314238" y="9347200"/>
          <p14:tracePt t="15488" x="12296775" y="9347200"/>
          <p14:tracePt t="15491" x="12296775" y="9329738"/>
          <p14:tracePt t="15495" x="12296775" y="9310688"/>
          <p14:tracePt t="15500" x="12277725" y="9291638"/>
          <p14:tracePt t="15504" x="12277725" y="9255125"/>
          <p14:tracePt t="15507" x="12258675" y="9217025"/>
          <p14:tracePt t="15511" x="12239625" y="9197975"/>
          <p14:tracePt t="15515" x="12239625" y="9161463"/>
          <p14:tracePt t="15518" x="12239625" y="9142413"/>
          <p14:tracePt t="15522" x="12222163" y="9123363"/>
          <p14:tracePt t="15526" x="12222163" y="9086850"/>
          <p14:tracePt t="15531" x="12203113" y="9048750"/>
          <p14:tracePt t="15535" x="12184063" y="9029700"/>
          <p14:tracePt t="15538" x="12165013" y="9010650"/>
          <p14:tracePt t="15542" x="12165013" y="8974138"/>
          <p14:tracePt t="15548" x="12145963" y="8955088"/>
          <p14:tracePt t="15550" x="12128500" y="8918575"/>
          <p14:tracePt t="15554" x="12109450" y="8880475"/>
          <p14:tracePt t="15558" x="12090400" y="8861425"/>
          <p14:tracePt t="15563" x="12071350" y="8842375"/>
          <p14:tracePt t="15566" x="12071350" y="8805863"/>
          <p14:tracePt t="15570" x="12071350" y="8786813"/>
          <p14:tracePt t="15574" x="12053888" y="8767763"/>
          <p14:tracePt t="15578" x="12034838" y="8731250"/>
          <p14:tracePt t="15584" x="12034838" y="8712200"/>
          <p14:tracePt t="15585" x="12015788" y="8693150"/>
          <p14:tracePt t="15590" x="12015788" y="8656638"/>
          <p14:tracePt t="15594" x="12015788" y="8637588"/>
          <p14:tracePt t="15598" x="11996738" y="8599488"/>
          <p14:tracePt t="15602" x="11979275" y="8562975"/>
          <p14:tracePt t="15610" x="11960225" y="8543925"/>
          <p14:tracePt t="15614" x="11960225" y="8524875"/>
          <p14:tracePt t="15618" x="11941175" y="8524875"/>
          <p14:tracePt t="15622" x="11941175" y="8488363"/>
          <p14:tracePt t="15626" x="11922125" y="8469313"/>
          <p14:tracePt t="15631" x="11903075" y="8450263"/>
          <p14:tracePt t="15634" x="11903075" y="8431213"/>
          <p14:tracePt t="15638" x="11885613" y="8413750"/>
          <p14:tracePt t="15647" x="11885613" y="8375650"/>
          <p14:tracePt t="15650" x="11866563" y="8356600"/>
          <p14:tracePt t="15654" x="11847513" y="8356600"/>
          <p14:tracePt t="15659" x="11847513" y="8320088"/>
          <p14:tracePt t="15663" x="11847513" y="8301038"/>
          <p14:tracePt t="15682" x="11828463" y="8281988"/>
          <p14:tracePt t="15686" x="11828463" y="8262938"/>
          <p14:tracePt t="15694" x="11811000" y="8262938"/>
          <p14:tracePt t="15698" x="11811000" y="8245475"/>
          <p14:tracePt t="15706" x="11811000" y="8226425"/>
          <p14:tracePt t="15722" x="11811000" y="8207375"/>
          <p14:tracePt t="15730" x="11811000" y="8188325"/>
          <p14:tracePt t="15734" x="11811000" y="8170863"/>
          <p14:tracePt t="15749" x="11791950" y="8151813"/>
          <p14:tracePt t="15754" x="11791950" y="8132763"/>
          <p14:tracePt t="15764" x="11772900" y="8132763"/>
          <p14:tracePt t="15766" x="11753850" y="8113713"/>
          <p14:tracePt t="15770" x="11753850" y="8094663"/>
          <p14:tracePt t="15774" x="11736388" y="8077200"/>
          <p14:tracePt t="15778" x="11717338" y="8077200"/>
          <p14:tracePt t="15782" x="11717338" y="8058150"/>
          <p14:tracePt t="15786" x="11698288" y="8039100"/>
          <p14:tracePt t="15790" x="11660188" y="8020050"/>
          <p14:tracePt t="15799" x="11642725" y="8002588"/>
          <p14:tracePt t="15803" x="11623675" y="8002588"/>
          <p14:tracePt t="15806" x="11604625" y="7983538"/>
          <p14:tracePt t="15815" x="11585575" y="7983538"/>
          <p14:tracePt t="15818" x="11568113" y="7964488"/>
          <p14:tracePt t="15826" x="11568113" y="7945438"/>
          <p14:tracePt t="15831" x="11549063" y="7945438"/>
          <p14:tracePt t="15834" x="11530013" y="7945438"/>
          <p14:tracePt t="15842" x="11510963" y="7926388"/>
          <p14:tracePt t="15849" x="11510963" y="7908925"/>
          <p14:tracePt t="15851" x="11491913" y="7889875"/>
          <p14:tracePt t="15854" x="11474450" y="7889875"/>
          <p14:tracePt t="15864" x="11455400" y="7870825"/>
          <p14:tracePt t="15868" x="11417300" y="7851775"/>
          <p14:tracePt t="15870" x="11417300" y="7834313"/>
          <p14:tracePt t="15874" x="11399838" y="7834313"/>
          <p14:tracePt t="15879" x="11380788" y="7815263"/>
          <p14:tracePt t="15883" x="11361738" y="7796213"/>
          <p14:tracePt t="15886" x="11325225" y="7777163"/>
          <p14:tracePt t="15890" x="11287125" y="7758113"/>
          <p14:tracePt t="15894" x="11249025" y="7740650"/>
          <p14:tracePt t="15899" x="11231563" y="7721600"/>
          <p14:tracePt t="15902" x="11212513" y="7683500"/>
          <p14:tracePt t="15906" x="11174413" y="7666038"/>
          <p14:tracePt t="15910" x="11137900" y="7646988"/>
          <p14:tracePt t="15918" x="11099800" y="7608888"/>
          <p14:tracePt t="15922" x="11082338" y="7589838"/>
          <p14:tracePt t="15926" x="11063288" y="7589838"/>
          <p14:tracePt t="15932" x="11044238" y="7572375"/>
          <p14:tracePt t="15934" x="11025188" y="7553325"/>
          <p14:tracePt t="15938" x="11006138" y="7534275"/>
          <p14:tracePt t="15948" x="10969625" y="7515225"/>
          <p14:tracePt t="15951" x="10969625" y="7478713"/>
          <p14:tracePt t="15955" x="10950575" y="7478713"/>
          <p14:tracePt t="15959" x="10931525" y="7459663"/>
          <p14:tracePt t="15963" x="10931525" y="7440613"/>
          <p14:tracePt t="15967" x="10914063" y="7440613"/>
          <p14:tracePt t="15971" x="10914063" y="7421563"/>
          <p14:tracePt t="15975" x="10914063" y="7404100"/>
          <p14:tracePt t="15980" x="10895013" y="7385050"/>
          <p14:tracePt t="15983" x="10875963" y="7366000"/>
          <p14:tracePt t="15987" x="10875963" y="7346950"/>
          <p14:tracePt t="15991" x="10875963" y="7329488"/>
          <p14:tracePt t="15999" x="10856913" y="7291388"/>
          <p14:tracePt t="16003" x="10856913" y="7272338"/>
          <p14:tracePt t="16007" x="10837863" y="7272338"/>
          <p14:tracePt t="16011" x="10820400" y="7235825"/>
          <p14:tracePt t="16015" x="10820400" y="7216775"/>
          <p14:tracePt t="16019" x="10820400" y="7197725"/>
          <p14:tracePt t="16023" x="10801350" y="7178675"/>
          <p14:tracePt t="16027" x="10782300" y="7161213"/>
          <p14:tracePt t="16035" x="10763250" y="7142163"/>
          <p14:tracePt t="16039" x="10763250" y="7123113"/>
          <p14:tracePt t="16048" x="10763250" y="7104063"/>
          <p14:tracePt t="16051" x="10745788" y="7085013"/>
          <p14:tracePt t="16055" x="10745788" y="7067550"/>
          <p14:tracePt t="16059" x="10745788" y="7048500"/>
          <p14:tracePt t="16063" x="10745788" y="7029450"/>
          <p14:tracePt t="16067" x="10726738" y="7029450"/>
          <p14:tracePt t="16071" x="10726738" y="7010400"/>
          <p14:tracePt t="16075" x="10707688" y="6973888"/>
          <p14:tracePt t="16083" x="10707688" y="6954838"/>
          <p14:tracePt t="16087" x="10707688" y="6935788"/>
          <p14:tracePt t="16091" x="10707688" y="6916738"/>
          <p14:tracePt t="16099" x="10707688" y="6899275"/>
          <p14:tracePt t="16103" x="10707688" y="6880225"/>
          <p14:tracePt t="16548" x="10707688" y="6899275"/>
          <p14:tracePt t="16560" x="10726738" y="6916738"/>
          <p14:tracePt t="16568" x="10745788" y="6935788"/>
          <p14:tracePt t="16573" x="10745788" y="6954838"/>
          <p14:tracePt t="16585" x="10782300" y="6973888"/>
          <p14:tracePt t="16592" x="10782300" y="6992938"/>
          <p14:tracePt t="16599" x="10801350" y="7010400"/>
          <p14:tracePt t="16607" x="10820400" y="7029450"/>
          <p14:tracePt t="16615" x="10820400" y="7048500"/>
          <p14:tracePt t="16619" x="10837863" y="7048500"/>
          <p14:tracePt t="16627" x="10837863" y="7067550"/>
          <p14:tracePt t="16631" x="10837863" y="7085013"/>
          <p14:tracePt t="16639" x="10856913" y="7123113"/>
          <p14:tracePt t="16643" x="10856913" y="7142163"/>
          <p14:tracePt t="16651" x="10875963" y="7178675"/>
          <p14:tracePt t="16655" x="10875963" y="7197725"/>
          <p14:tracePt t="16659" x="10895013" y="7216775"/>
          <p14:tracePt t="16663" x="10895013" y="7235825"/>
          <p14:tracePt t="16667" x="10895013" y="7253288"/>
          <p14:tracePt t="16671" x="10914063" y="7253288"/>
          <p14:tracePt t="16675" x="10914063" y="7272338"/>
          <p14:tracePt t="16681" x="10931525" y="7310438"/>
          <p14:tracePt t="16687" x="10950575" y="7329488"/>
          <p14:tracePt t="16691" x="10950575" y="7346950"/>
          <p14:tracePt t="16703" x="10950575" y="7366000"/>
          <p14:tracePt t="16711" x="10969625" y="7385050"/>
          <p14:tracePt t="16723" x="10969625" y="7404100"/>
          <p14:tracePt t="16727" x="10988675" y="7404100"/>
          <p14:tracePt t="16731" x="10988675" y="7421563"/>
          <p14:tracePt t="16735" x="10988675" y="7440613"/>
          <p14:tracePt t="16743" x="10988675" y="7459663"/>
          <p14:tracePt t="16751" x="10988675" y="7478713"/>
          <p14:tracePt t="16759" x="10988675" y="7497763"/>
          <p14:tracePt t="16771" x="10988675" y="7515225"/>
          <p14:tracePt t="16787" x="10988675" y="7534275"/>
          <p14:tracePt t="16799" x="10988675" y="7553325"/>
          <p14:tracePt t="16803" x="10988675" y="7572375"/>
          <p14:tracePt t="16807" x="10988675" y="7589838"/>
          <p14:tracePt t="16824" x="10988675" y="7608888"/>
          <p14:tracePt t="16828" x="10988675" y="7627938"/>
          <p14:tracePt t="16849" x="11006138" y="7646988"/>
          <p14:tracePt t="16859" x="11025188" y="7666038"/>
          <p14:tracePt t="16887" x="11025188" y="7683500"/>
          <p14:tracePt t="16907" x="11025188" y="7702550"/>
          <p14:tracePt t="16915" x="11025188" y="7721600"/>
          <p14:tracePt t="16940" x="11044238" y="7740650"/>
          <p14:tracePt t="16964" x="11044238" y="7758113"/>
          <p14:tracePt t="16971" x="11044238" y="7777163"/>
          <p14:tracePt t="17003" x="11063288" y="7796213"/>
          <p14:tracePt t="17057" x="11063288" y="7815263"/>
          <p14:tracePt t="17076" x="11082338" y="7815263"/>
          <p14:tracePt t="17336" x="11063288" y="7815263"/>
          <p14:tracePt t="17344" x="11044238" y="7815263"/>
          <p14:tracePt t="17350" x="11025188" y="7815263"/>
          <p14:tracePt t="17352" x="11006138" y="7815263"/>
          <p14:tracePt t="17372" x="10988675" y="7815263"/>
          <p14:tracePt t="17383" x="10969625" y="7815263"/>
          <p14:tracePt t="17600" x="10950575" y="7815263"/>
          <p14:tracePt t="17604" x="10914063" y="7815263"/>
          <p14:tracePt t="17608" x="10895013" y="7815263"/>
          <p14:tracePt t="17613" x="10875963" y="7815263"/>
          <p14:tracePt t="17618" x="10856913" y="7815263"/>
          <p14:tracePt t="17664" x="10837863" y="7815263"/>
          <p14:tracePt t="17672" x="10820400" y="7815263"/>
          <p14:tracePt t="17676" x="10801350" y="7815263"/>
          <p14:tracePt t="17685" x="10782300" y="7815263"/>
          <p14:tracePt t="17692" x="10763250" y="7815263"/>
          <p14:tracePt t="17704" x="10745788" y="7815263"/>
          <p14:tracePt t="17714" x="10726738" y="7815263"/>
          <p14:tracePt t="17716" x="10707688" y="7815263"/>
          <p14:tracePt t="17733" x="10688638" y="7815263"/>
          <p14:tracePt t="17736" x="10671175" y="7815263"/>
          <p14:tracePt t="17744" x="10652125" y="7815263"/>
          <p14:tracePt t="17752" x="10633075" y="7815263"/>
          <p14:tracePt t="17756" x="10614025" y="7815263"/>
          <p14:tracePt t="17765" x="10594975" y="7815263"/>
          <p14:tracePt t="17768" x="10577513" y="7815263"/>
          <p14:tracePt t="17782" x="10558463" y="7815263"/>
          <p14:tracePt t="17813" x="10539413" y="7815263"/>
          <p14:tracePt t="17820" x="10520363" y="7815263"/>
          <p14:tracePt t="18241" x="10520363" y="7796213"/>
          <p14:tracePt t="18253" x="10502900" y="7796213"/>
          <p14:tracePt t="18257" x="10483850" y="7777163"/>
          <p14:tracePt t="18261" x="10483850" y="7758113"/>
          <p14:tracePt t="18266" x="10445750" y="7758113"/>
          <p14:tracePt t="18268" x="10428288" y="7740650"/>
          <p14:tracePt t="18272" x="10409238" y="7740650"/>
          <p14:tracePt t="18276" x="10371138" y="7740650"/>
          <p14:tracePt t="18280" x="10352088" y="7740650"/>
          <p14:tracePt t="18284" x="10315575" y="7740650"/>
          <p14:tracePt t="18288" x="10277475" y="7740650"/>
          <p14:tracePt t="18292" x="10260013" y="7740650"/>
          <p14:tracePt t="18297" x="10221913" y="7740650"/>
          <p14:tracePt t="18300" x="10183813" y="7721600"/>
          <p14:tracePt t="18308" x="10166350" y="7702550"/>
          <p14:tracePt t="18313" x="10147300" y="7702550"/>
          <p14:tracePt t="18596" x="10128250" y="7683500"/>
          <p14:tracePt t="18608" x="10147300" y="7666038"/>
          <p14:tracePt t="18613" x="10183813" y="7627938"/>
          <p14:tracePt t="18620" x="10202863" y="7589838"/>
          <p14:tracePt t="18624" x="10240963" y="7534275"/>
          <p14:tracePt t="18629" x="10296525" y="7478713"/>
          <p14:tracePt t="18632" x="10334625" y="7421563"/>
          <p14:tracePt t="18636" x="10390188" y="7385050"/>
          <p14:tracePt t="18640" x="10445750" y="7329488"/>
          <p14:tracePt t="18644" x="10483850" y="7272338"/>
          <p14:tracePt t="18648" x="10577513" y="7178675"/>
          <p14:tracePt t="18652" x="10633075" y="7123113"/>
          <p14:tracePt t="18656" x="10688638" y="7085013"/>
          <p14:tracePt t="18660" x="10763250" y="7010400"/>
          <p14:tracePt t="18665" x="10820400" y="6935788"/>
          <p14:tracePt t="18668" x="10914063" y="6880225"/>
          <p14:tracePt t="18672" x="10950575" y="6842125"/>
          <p14:tracePt t="18676" x="11044238" y="6786563"/>
          <p14:tracePt t="18681" x="11082338" y="6748463"/>
          <p14:tracePt t="18684" x="11137900" y="6692900"/>
          <p14:tracePt t="18688" x="11174413" y="6656388"/>
          <p14:tracePt t="18692" x="11231563" y="6618288"/>
          <p14:tracePt t="18696" x="11268075" y="6599238"/>
          <p14:tracePt t="18700" x="11287125" y="6562725"/>
          <p14:tracePt t="18704" x="11342688" y="6505575"/>
          <p14:tracePt t="18708" x="11399838" y="6469063"/>
          <p14:tracePt t="18713" x="11455400" y="6430963"/>
          <p14:tracePt t="18716" x="11510963" y="6375400"/>
          <p14:tracePt t="18720" x="11585575" y="6337300"/>
          <p14:tracePt t="18724" x="11642725" y="6300788"/>
          <p14:tracePt t="18730" x="11717338" y="6262688"/>
          <p14:tracePt t="18732" x="11753850" y="6226175"/>
          <p14:tracePt t="18736" x="11828463" y="6226175"/>
          <p14:tracePt t="18740" x="11885613" y="6188075"/>
          <p14:tracePt t="18744" x="11941175" y="6169025"/>
          <p14:tracePt t="18748" x="11979275" y="6151563"/>
          <p14:tracePt t="18752" x="12015788" y="6113463"/>
          <p14:tracePt t="18756" x="12071350" y="6094413"/>
          <p14:tracePt t="18760" x="12128500" y="6094413"/>
          <p14:tracePt t="18764" x="12165013" y="6057900"/>
          <p14:tracePt t="18768" x="12184063" y="6038850"/>
          <p14:tracePt t="18771" x="12239625" y="6038850"/>
          <p14:tracePt t="18776" x="12277725" y="6019800"/>
          <p14:tracePt t="18780" x="12296775" y="6019800"/>
          <p14:tracePt t="18784" x="12333288" y="6000750"/>
          <p14:tracePt t="18788" x="12390438" y="5983288"/>
          <p14:tracePt t="18792" x="12407900" y="5964238"/>
          <p14:tracePt t="18797" x="12426950" y="5945188"/>
          <p14:tracePt t="18800" x="12465050" y="5945188"/>
          <p14:tracePt t="18808" x="12482513" y="5945188"/>
          <p14:tracePt t="18813" x="12501563" y="5945188"/>
          <p14:tracePt t="18817" x="12520613" y="5945188"/>
          <p14:tracePt t="18820" x="12539663" y="5945188"/>
          <p14:tracePt t="18824" x="12557125" y="5945188"/>
          <p14:tracePt t="18832" x="12576175" y="5945188"/>
          <p14:tracePt t="18836" x="12595225" y="5945188"/>
          <p14:tracePt t="18840" x="12614275" y="5945188"/>
          <p14:tracePt t="18848" x="12633325" y="5945188"/>
          <p14:tracePt t="18852" x="12650788" y="5945188"/>
          <p14:tracePt t="18856" x="12669838" y="5945188"/>
          <p14:tracePt t="18859" x="12688888" y="5945188"/>
          <p14:tracePt t="18864" x="12707938" y="5945188"/>
          <p14:tracePt t="18872" x="12725400" y="5945188"/>
          <p14:tracePt t="18876" x="12763500" y="5945188"/>
          <p14:tracePt t="18888" x="12800013" y="5945188"/>
          <p14:tracePt t="18896" x="12819063" y="5945188"/>
          <p14:tracePt t="18904" x="12838113" y="5945188"/>
          <p14:tracePt t="18908" x="12857163" y="5945188"/>
          <p14:tracePt t="18930" x="12876213" y="5945188"/>
          <p14:tracePt t="18953" x="12893675" y="5945188"/>
          <p14:tracePt t="18962" x="12912725" y="5945188"/>
          <p14:tracePt t="18965" x="12912725" y="5964238"/>
          <p14:tracePt t="22070" x="12893675" y="5964238"/>
          <p14:tracePt t="22102" x="12876213" y="5964238"/>
          <p14:tracePt t="22118" x="12857163" y="5964238"/>
          <p14:tracePt t="22127" x="12838113" y="5964238"/>
          <p14:tracePt t="22138" x="12819063" y="5964238"/>
          <p14:tracePt t="22143" x="12800013" y="5964238"/>
          <p14:tracePt t="22146" x="12782550" y="5964238"/>
          <p14:tracePt t="22165" x="12763500" y="5964238"/>
          <p14:tracePt t="22166" x="12744450" y="5964238"/>
          <p14:tracePt t="22191" x="12725400" y="5964238"/>
          <p14:tracePt t="22197" x="12707938" y="5964238"/>
          <p14:tracePt t="22219" x="12688888" y="5964238"/>
          <p14:tracePt t="22243" x="12669838" y="5964238"/>
          <p14:tracePt t="22247" x="12650788" y="5964238"/>
          <p14:tracePt t="22275" x="12633325" y="5964238"/>
          <p14:tracePt t="22283" x="12614275" y="5964238"/>
          <p14:tracePt t="22299" x="12595225" y="5964238"/>
          <p14:tracePt t="22319" x="12576175" y="5964238"/>
          <p14:tracePt t="22331" x="12557125" y="5964238"/>
          <p14:tracePt t="22339" x="12539663" y="5964238"/>
          <p14:tracePt t="22343" x="12520613" y="5964238"/>
          <p14:tracePt t="22348" x="12501563" y="5964238"/>
          <p14:tracePt t="22355" x="12465050" y="5964238"/>
          <p14:tracePt t="22359" x="12446000" y="5964238"/>
          <p14:tracePt t="22364" x="12390438" y="5964238"/>
          <p14:tracePt t="22366" x="12352338" y="5964238"/>
          <p14:tracePt t="22370" x="12314238" y="5964238"/>
          <p14:tracePt t="22375" x="12258675" y="5964238"/>
          <p14:tracePt t="22380" x="12203113" y="5964238"/>
          <p14:tracePt t="22382" x="12145963" y="5964238"/>
          <p14:tracePt t="22386" x="12071350" y="5964238"/>
          <p14:tracePt t="22391" x="12015788" y="5964238"/>
          <p14:tracePt t="22397" x="11941175" y="5964238"/>
          <p14:tracePt t="22399" x="11885613" y="5964238"/>
          <p14:tracePt t="22403" x="11811000" y="5964238"/>
          <p14:tracePt t="22407" x="11753850" y="5964238"/>
          <p14:tracePt t="22414" x="11642725" y="5964238"/>
          <p14:tracePt t="22415" x="11549063" y="6000750"/>
          <p14:tracePt t="22419" x="11417300" y="6019800"/>
          <p14:tracePt t="22422" x="11287125" y="6038850"/>
          <p14:tracePt t="22428" x="11174413" y="6076950"/>
          <p14:tracePt t="22431" x="11099800" y="6094413"/>
          <p14:tracePt t="22434" x="11025188" y="6132513"/>
          <p14:tracePt t="22438" x="10914063" y="6207125"/>
          <p14:tracePt t="22445" x="10837863" y="6245225"/>
          <p14:tracePt t="22448" x="10763250" y="6281738"/>
          <p14:tracePt t="22450" x="10688638" y="6319838"/>
          <p14:tracePt t="22454" x="10614025" y="6356350"/>
          <p14:tracePt t="22458" x="10520363" y="6411913"/>
          <p14:tracePt t="22463" x="10445750" y="6505575"/>
          <p14:tracePt t="22466" x="10371138" y="6618288"/>
          <p14:tracePt t="22470" x="10315575" y="6692900"/>
          <p14:tracePt t="22474" x="10240963" y="6824663"/>
          <p14:tracePt t="22479" x="10202863" y="6935788"/>
          <p14:tracePt t="22482" x="10166350" y="7067550"/>
          <p14:tracePt t="22486" x="10147300" y="7178675"/>
          <p14:tracePt t="22490" x="10109200" y="7310438"/>
          <p14:tracePt t="22496" x="10091738" y="7440613"/>
          <p14:tracePt t="22500" x="10072688" y="7534275"/>
          <p14:tracePt t="22502" x="10072688" y="7627938"/>
          <p14:tracePt t="22506" x="10053638" y="7740650"/>
          <p14:tracePt t="22512" x="10053638" y="7834313"/>
          <p14:tracePt t="22516" x="10053638" y="7926388"/>
          <p14:tracePt t="22518" x="10053638" y="8002588"/>
          <p14:tracePt t="22522" x="10053638" y="8094663"/>
          <p14:tracePt t="22527" x="10053638" y="8188325"/>
          <p14:tracePt t="22531" x="10053638" y="8262938"/>
          <p14:tracePt t="22535" x="10053638" y="8320088"/>
          <p14:tracePt t="22538" x="10053638" y="8413750"/>
          <p14:tracePt t="22542" x="10072688" y="8488363"/>
          <p14:tracePt t="22546" x="10091738" y="8562975"/>
          <p14:tracePt t="22550" x="10109200" y="8637588"/>
          <p14:tracePt t="22554" x="10147300" y="8693150"/>
          <p14:tracePt t="22558" x="10183813" y="8767763"/>
          <p14:tracePt t="22562" x="10221913" y="8824913"/>
          <p14:tracePt t="22566" x="10260013" y="8861425"/>
          <p14:tracePt t="22570" x="10296525" y="8918575"/>
          <p14:tracePt t="22574" x="10334625" y="8955088"/>
          <p14:tracePt t="22578" x="10390188" y="9010650"/>
          <p14:tracePt t="22582" x="10445750" y="9048750"/>
          <p14:tracePt t="22586" x="10502900" y="9067800"/>
          <p14:tracePt t="22590" x="10539413" y="9104313"/>
          <p14:tracePt t="22595" x="10614025" y="9142413"/>
          <p14:tracePt t="22598" x="10671175" y="9142413"/>
          <p14:tracePt t="22602" x="10726738" y="9178925"/>
          <p14:tracePt t="22606" x="10782300" y="9197975"/>
          <p14:tracePt t="22612" x="10820400" y="9217025"/>
          <p14:tracePt t="22615" x="10875963" y="9236075"/>
          <p14:tracePt t="22618" x="10931525" y="9255125"/>
          <p14:tracePt t="22622" x="10988675" y="9255125"/>
          <p14:tracePt t="22627" x="11025188" y="9272588"/>
          <p14:tracePt t="22630" x="11063288" y="9291638"/>
          <p14:tracePt t="22634" x="11118850" y="9310688"/>
          <p14:tracePt t="22638" x="11156950" y="9329738"/>
          <p14:tracePt t="22642" x="11174413" y="9329738"/>
          <p14:tracePt t="22648" x="11212513" y="9329738"/>
          <p14:tracePt t="22650" x="11231563" y="9329738"/>
          <p14:tracePt t="22654" x="11249025" y="9347200"/>
          <p14:tracePt t="22658" x="11268075" y="9347200"/>
          <p14:tracePt t="22663" x="11287125" y="9347200"/>
          <p14:tracePt t="22670" x="11287125" y="9366250"/>
          <p14:tracePt t="22674" x="11306175" y="9366250"/>
          <p14:tracePt t="22695" x="11325225" y="9366250"/>
          <p14:tracePt t="22722" x="11342688" y="9366250"/>
          <p14:tracePt t="22730" x="11361738" y="9366250"/>
          <p14:tracePt t="22738" x="11380788" y="9366250"/>
          <p14:tracePt t="22746" x="11399838" y="9366250"/>
          <p14:tracePt t="22754" x="11417300" y="9366250"/>
          <p14:tracePt t="22766" x="11436350" y="9366250"/>
          <p14:tracePt t="22774" x="11455400" y="9366250"/>
          <p14:tracePt t="22790" x="11474450" y="9366250"/>
          <p14:tracePt t="22795" x="11491913" y="9366250"/>
          <p14:tracePt t="22802" x="11510963" y="9366250"/>
          <p14:tracePt t="22814" x="11530013" y="9366250"/>
          <p14:tracePt t="22822" x="11549063" y="9366250"/>
          <p14:tracePt t="22834" x="11568113" y="9366250"/>
          <p14:tracePt t="22838" x="11585575" y="9366250"/>
          <p14:tracePt t="22843" x="11604625" y="9347200"/>
          <p14:tracePt t="22854" x="11623675" y="9347200"/>
          <p14:tracePt t="22858" x="11642725" y="9347200"/>
          <p14:tracePt t="22870" x="11660188" y="9347200"/>
          <p14:tracePt t="22878" x="11679238" y="9347200"/>
          <p14:tracePt t="22882" x="11698288" y="9347200"/>
          <p14:tracePt t="22890" x="11717338" y="9347200"/>
          <p14:tracePt t="22898" x="11736388" y="9347200"/>
          <p14:tracePt t="22902" x="11753850" y="9347200"/>
          <p14:tracePt t="22911" x="11772900" y="9347200"/>
          <p14:tracePt t="22914" x="11791950" y="9347200"/>
          <p14:tracePt t="22922" x="11811000" y="9347200"/>
          <p14:tracePt t="22926" x="11828463" y="9347200"/>
          <p14:tracePt t="22942" x="11847513" y="9347200"/>
          <p14:tracePt t="22961" x="11885613" y="9347200"/>
          <p14:tracePt t="22999" x="11903075" y="9347200"/>
          <p14:tracePt t="23023" x="11922125" y="9347200"/>
          <p14:tracePt t="23082" x="11941175" y="9347200"/>
          <p14:tracePt t="23155" x="11960225" y="9347200"/>
          <p14:tracePt t="23202" x="11979275" y="9347200"/>
          <p14:tracePt t="23234" x="11996738" y="9347200"/>
          <p14:tracePt t="23254" x="12015788" y="9347200"/>
          <p14:tracePt t="23319" x="12034838" y="9347200"/>
          <p14:tracePt t="23663" x="12053888" y="9347200"/>
          <p14:tracePt t="23667" x="12053888" y="9366250"/>
          <p14:tracePt t="23671" x="12071350" y="9366250"/>
          <p14:tracePt t="24050" x="12090400" y="9385300"/>
          <p14:tracePt t="24058" x="12109450" y="9385300"/>
          <p14:tracePt t="24063" x="12109450" y="9404350"/>
          <p14:tracePt t="24082" x="12128500" y="9423400"/>
          <p14:tracePt t="24208" x="12145963" y="9423400"/>
          <p14:tracePt t="24216" x="12165013" y="9440863"/>
          <p14:tracePt t="24232" x="12165013" y="9459913"/>
          <p14:tracePt t="24255" x="12165013" y="9478963"/>
          <p14:tracePt t="24271" x="12165013" y="9498013"/>
          <p14:tracePt t="24291" x="12165013" y="9515475"/>
          <p14:tracePt t="24331" x="12165013" y="9534525"/>
          <p14:tracePt t="24335" x="12165013" y="9553575"/>
          <p14:tracePt t="24344" x="12165013" y="9572625"/>
          <p14:tracePt t="24352" x="12165013" y="9591675"/>
          <p14:tracePt t="24356" x="12184063" y="9609138"/>
          <p14:tracePt t="24364" x="12203113" y="9628188"/>
          <p14:tracePt t="24368" x="12203113" y="9647238"/>
          <p14:tracePt t="24378" x="12203113" y="9666288"/>
          <p14:tracePt t="24397" x="12203113" y="9683750"/>
          <p14:tracePt t="24400" x="12203113" y="9702800"/>
          <p14:tracePt t="24416" x="12203113" y="9721850"/>
          <p14:tracePt t="24420" x="12203113" y="9740900"/>
          <p14:tracePt t="24424" x="12203113" y="9759950"/>
          <p14:tracePt t="24431" x="12203113" y="9777413"/>
          <p14:tracePt t="24433" x="12203113" y="9815513"/>
          <p14:tracePt t="24440" x="12203113" y="9852025"/>
          <p14:tracePt t="24448" x="12203113" y="9890125"/>
          <p14:tracePt t="24451" x="12203113" y="9928225"/>
          <p14:tracePt t="24456" x="12203113" y="9945688"/>
          <p14:tracePt t="24462" x="12203113" y="9983788"/>
          <p14:tracePt t="24468" x="12203113" y="10020300"/>
          <p14:tracePt t="24471" x="12203113" y="10058400"/>
          <p14:tracePt t="24479" x="12203113" y="10077450"/>
          <p14:tracePt t="24484" x="12203113" y="10113963"/>
          <p14:tracePt t="24491" x="12203113" y="10152063"/>
          <p14:tracePt t="24500" x="12203113" y="10188575"/>
          <p14:tracePt t="24503" x="12203113" y="10207625"/>
          <p14:tracePt t="24508" x="12203113" y="10226675"/>
          <p14:tracePt t="24512" x="12203113" y="10245725"/>
          <p14:tracePt t="24515" x="12203113" y="10264775"/>
          <p14:tracePt t="24520" x="12203113" y="10301288"/>
          <p14:tracePt t="24524" x="12203113" y="10339388"/>
          <p14:tracePt t="24529" x="12203113" y="10356850"/>
          <p14:tracePt t="24531" x="12203113" y="10414000"/>
          <p14:tracePt t="24535" x="12203113" y="10433050"/>
          <p14:tracePt t="24540" x="12203113" y="10469563"/>
          <p14:tracePt t="24546" x="12203113" y="10507663"/>
          <p14:tracePt t="24547" x="12203113" y="10525125"/>
          <p14:tracePt t="24552" x="12203113" y="10582275"/>
          <p14:tracePt t="24556" x="12203113" y="10618788"/>
          <p14:tracePt t="24563" x="12203113" y="10656888"/>
          <p14:tracePt t="24568" x="12203113" y="10675938"/>
          <p14:tracePt t="24571" x="12203113" y="10693400"/>
          <p14:tracePt t="24575" x="12203113" y="10731500"/>
          <p14:tracePt t="24583" x="12203113" y="10769600"/>
          <p14:tracePt t="24587" x="12203113" y="10787063"/>
          <p14:tracePt t="24592" x="12203113" y="10806113"/>
          <p14:tracePt t="24595" x="12203113" y="10844213"/>
          <p14:tracePt t="24603" x="12203113" y="10880725"/>
          <p14:tracePt t="24607" x="12203113" y="10899775"/>
          <p14:tracePt t="24615" x="12203113" y="10937875"/>
          <p14:tracePt t="24620" x="12203113" y="10955338"/>
          <p14:tracePt t="24629" x="12203113" y="10974388"/>
          <p14:tracePt t="24632" x="12203113" y="10993438"/>
          <p14:tracePt t="24640" x="12203113" y="11012488"/>
          <p14:tracePt t="24652" x="12203113" y="11029950"/>
          <p14:tracePt t="24732" x="12165013" y="11049000"/>
          <p14:tracePt t="24740" x="12109450" y="11029950"/>
          <p14:tracePt t="24746" x="12090400" y="11012488"/>
          <p14:tracePt t="24749" x="12034838" y="10974388"/>
          <p14:tracePt t="24752" x="11960225" y="10937875"/>
          <p14:tracePt t="24756" x="11903075" y="10899775"/>
          <p14:tracePt t="24764" x="11753850" y="10806113"/>
          <p14:tracePt t="24768" x="11679238" y="10769600"/>
          <p14:tracePt t="24772" x="11623675" y="10712450"/>
          <p14:tracePt t="24777" x="11530013" y="10656888"/>
          <p14:tracePt t="24780" x="11361738" y="10563225"/>
          <p14:tracePt t="24783" x="11137900" y="10450513"/>
          <p14:tracePt t="24787" x="10914063" y="10339388"/>
          <p14:tracePt t="24792" x="10671175" y="10207625"/>
          <p14:tracePt t="24795" x="10483850" y="10096500"/>
          <p14:tracePt t="24799" x="10315575" y="10002838"/>
          <p14:tracePt t="24804" x="10147300" y="9909175"/>
          <p14:tracePt t="24807" x="9940925" y="9777413"/>
          <p14:tracePt t="24812" x="9736138" y="9666288"/>
          <p14:tracePt t="24816" x="9548813" y="9553575"/>
          <p14:tracePt t="24819" x="9305925" y="9423400"/>
          <p14:tracePt t="24823" x="9120188" y="9310688"/>
          <p14:tracePt t="24827" x="8875713" y="9178925"/>
          <p14:tracePt t="24831" x="8670925" y="9048750"/>
          <p14:tracePt t="24835" x="8483600" y="8955088"/>
          <p14:tracePt t="24839" x="8259763" y="8824913"/>
          <p14:tracePt t="24843" x="8072438" y="8712200"/>
          <p14:tracePt t="24847" x="7886700" y="8599488"/>
          <p14:tracePt t="24851" x="7735888" y="8507413"/>
          <p14:tracePt t="24855" x="7605713" y="8413750"/>
          <p14:tracePt t="24860" x="7456488" y="8339138"/>
          <p14:tracePt t="24863" x="7324725" y="8226425"/>
          <p14:tracePt t="24867" x="7175500" y="8132763"/>
          <p14:tracePt t="24871" x="7045325" y="8039100"/>
          <p14:tracePt t="24875" x="6913563" y="7926388"/>
          <p14:tracePt t="24879" x="6783388" y="7834313"/>
          <p14:tracePt t="24883" x="6670675" y="7721600"/>
          <p14:tracePt t="24887" x="6559550" y="7627938"/>
          <p14:tracePt t="24891" x="6446838" y="7534275"/>
          <p14:tracePt t="24895" x="6391275" y="7478713"/>
          <p14:tracePt t="24899" x="6335713" y="7440613"/>
          <p14:tracePt t="24903" x="6278563" y="7404100"/>
          <p14:tracePt t="24907" x="6242050" y="7366000"/>
          <p14:tracePt t="24912" x="6242050" y="7346950"/>
          <p14:tracePt t="24915" x="6223000" y="7329488"/>
          <p14:tracePt t="24919" x="6203950" y="7329488"/>
          <p14:tracePt t="24928" x="6203950" y="7310438"/>
          <p14:tracePt t="24935" x="6184900" y="7291388"/>
          <p14:tracePt t="25020" x="6167438" y="7291388"/>
          <p14:tracePt t="25029" x="6167438" y="7272338"/>
          <p14:tracePt t="25032" x="6148388" y="7272338"/>
          <p14:tracePt t="25045" x="6129338" y="7272338"/>
          <p14:tracePt t="25047" x="6110288" y="7272338"/>
          <p14:tracePt t="25051" x="6110288" y="7253288"/>
          <p14:tracePt t="25060" x="6092825" y="7253288"/>
          <p14:tracePt t="25067" x="6073775" y="7253288"/>
          <p14:tracePt t="25075" x="6054725" y="7253288"/>
          <p14:tracePt t="25083" x="6016625" y="7253288"/>
          <p14:tracePt t="25091" x="5980113" y="7253288"/>
          <p14:tracePt t="25095" x="5942013" y="7253288"/>
          <p14:tracePt t="25103" x="5905500" y="7253288"/>
          <p14:tracePt t="25107" x="5886450" y="7253288"/>
          <p14:tracePt t="25111" x="5867400" y="7253288"/>
          <p14:tracePt t="25115" x="5830888" y="7253288"/>
          <p14:tracePt t="25127" x="5811838" y="7253288"/>
          <p14:tracePt t="25135" x="5792788" y="7253288"/>
          <p14:tracePt t="29053" x="5792788" y="7235825"/>
          <p14:tracePt t="29057" x="5756275" y="7235825"/>
          <p14:tracePt t="29061" x="5737225" y="7235825"/>
          <p14:tracePt t="29065" x="5718175" y="7216775"/>
          <p14:tracePt t="29069" x="5699125" y="7197725"/>
          <p14:tracePt t="29073" x="5662613" y="7178675"/>
          <p14:tracePt t="29077" x="5643563" y="7142163"/>
          <p14:tracePt t="29081" x="5605463" y="7104063"/>
          <p14:tracePt t="29085" x="5568950" y="7067550"/>
          <p14:tracePt t="29089" x="5513388" y="7010400"/>
          <p14:tracePt t="29093" x="5456238" y="6954838"/>
          <p14:tracePt t="29097" x="5400675" y="6916738"/>
          <p14:tracePt t="29101" x="5362575" y="6861175"/>
          <p14:tracePt t="29105" x="5270500" y="6767513"/>
          <p14:tracePt t="29109" x="5213350" y="6711950"/>
          <p14:tracePt t="29113" x="5138738" y="6637338"/>
          <p14:tracePt t="29117" x="5045075" y="6543675"/>
          <p14:tracePt t="29121" x="4989513" y="6488113"/>
          <p14:tracePt t="29126" x="4821238" y="6337300"/>
          <p14:tracePt t="29129" x="4672013" y="6207125"/>
          <p14:tracePt t="29133" x="4465638" y="6038850"/>
          <p14:tracePt t="29137" x="4297363" y="5870575"/>
          <p14:tracePt t="29143" x="4148138" y="5721350"/>
          <p14:tracePt t="29145" x="3998913" y="5572125"/>
          <p14:tracePt t="29149" x="3830638" y="5459413"/>
          <p14:tracePt t="29153" x="3662363" y="5310188"/>
          <p14:tracePt t="29157" x="3457575" y="5159375"/>
          <p14:tracePt t="29161" x="3251200" y="4973638"/>
          <p14:tracePt t="29165" x="3046413" y="4822825"/>
          <p14:tracePt t="29169" x="2822575" y="4637088"/>
          <p14:tracePt t="29173" x="2616200" y="4486275"/>
          <p14:tracePt t="29177" x="2411413" y="4337050"/>
          <p14:tracePt t="29181" x="2205038" y="4187825"/>
          <p14:tracePt t="29185" x="2036763" y="4038600"/>
          <p14:tracePt t="29189" x="1868488" y="3889375"/>
          <p14:tracePt t="29193" x="1681163" y="3738563"/>
          <p14:tracePt t="29197" x="1512888" y="3627438"/>
          <p14:tracePt t="29201" x="1382713" y="3495675"/>
          <p14:tracePt t="29205" x="1233488" y="3384550"/>
          <p14:tracePt t="29209" x="1120775" y="3271838"/>
          <p14:tracePt t="29213" x="1027113" y="3159125"/>
          <p14:tracePt t="29217" x="952500" y="3048000"/>
          <p14:tracePt t="29222" x="896938" y="2954338"/>
          <p14:tracePt t="29226" x="841375" y="2860675"/>
          <p14:tracePt t="29229" x="766763" y="2767013"/>
          <p14:tracePt t="29233" x="728663" y="2692400"/>
          <p14:tracePt t="29237" x="673100" y="2617788"/>
          <p14:tracePt t="29242" x="635000" y="2560638"/>
          <p14:tracePt t="29245" x="598488" y="2486025"/>
          <p14:tracePt t="29249" x="560388" y="2430463"/>
          <p14:tracePt t="29253" x="523875" y="2355850"/>
          <p14:tracePt t="29257" x="485775" y="2300288"/>
          <p14:tracePt t="29262" x="449263" y="2224088"/>
          <p14:tracePt t="29264" x="411163" y="2149475"/>
          <p14:tracePt t="29269" x="355600" y="2074863"/>
          <p14:tracePt t="29273" x="317500" y="1963738"/>
          <p14:tracePt t="29277" x="261938" y="1887538"/>
          <p14:tracePt t="29281" x="187325" y="1776413"/>
          <p14:tracePt t="29285" x="130175" y="1663700"/>
          <p14:tracePt t="29289" x="55563" y="15335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Sorting Mechanism in 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4" name="2nd - 1">
            <a:hlinkClick r:id="" action="ppaction://media"/>
            <a:extLst>
              <a:ext uri="{FF2B5EF4-FFF2-40B4-BE49-F238E27FC236}">
                <a16:creationId xmlns:a16="http://schemas.microsoft.com/office/drawing/2014/main" id="{0AC761DF-02E7-44E4-969C-F905180E62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962" y="3570038"/>
            <a:ext cx="18211800" cy="96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2"/>
    </mc:Choice>
    <mc:Fallback xmlns="">
      <p:transition spd="slow" advTm="2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Lifting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70038"/>
            <a:ext cx="20070762" cy="11060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A94F0-968F-4E43-9E78-8DA00A03B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7692"/>
          <a:stretch/>
        </p:blipFill>
        <p:spPr>
          <a:xfrm>
            <a:off x="6735762" y="4922310"/>
            <a:ext cx="6162819" cy="9270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F7EA3-61B0-4497-B966-90622AC7A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962" y="4901133"/>
            <a:ext cx="6019800" cy="8990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06EDB-5061-4756-8E30-15F98A0B66F1}"/>
              </a:ext>
            </a:extLst>
          </p:cNvPr>
          <p:cNvSpPr txBox="1"/>
          <p:nvPr/>
        </p:nvSpPr>
        <p:spPr>
          <a:xfrm>
            <a:off x="944562" y="3733801"/>
            <a:ext cx="14554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lifting mechanism is made out of 4 levels of identical lifters:</a:t>
            </a:r>
          </a:p>
        </p:txBody>
      </p:sp>
    </p:spTree>
    <p:extLst>
      <p:ext uri="{BB962C8B-B14F-4D97-AF65-F5344CB8AC3E}">
        <p14:creationId xmlns:p14="http://schemas.microsoft.com/office/powerpoint/2010/main" val="132705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Shooting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4" name="Picture 4" descr="A picture containing text, seat, chair&#10;&#10;Description automatically generated">
            <a:extLst>
              <a:ext uri="{FF2B5EF4-FFF2-40B4-BE49-F238E27FC236}">
                <a16:creationId xmlns:a16="http://schemas.microsoft.com/office/drawing/2014/main" id="{C3931811-4FAE-44A5-BEF7-41CE670E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93" y="6669599"/>
            <a:ext cx="8311127" cy="636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356DA-07D7-4EEF-8180-66CF393979BB}"/>
              </a:ext>
            </a:extLst>
          </p:cNvPr>
          <p:cNvSpPr txBox="1"/>
          <p:nvPr/>
        </p:nvSpPr>
        <p:spPr>
          <a:xfrm>
            <a:off x="1892780" y="4270554"/>
            <a:ext cx="17413308" cy="198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Shooting Mechanism relies on an IR proximity sensor beneath the ball's landing point from the track to sense the ball and inform the motor to Shoot the ball after a slight delay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4CE26F9-A112-44DC-9A37-A03B5B33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63" y="6662469"/>
            <a:ext cx="8688968" cy="54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Mechanical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0EBF587-3F93-403D-86C8-BA689CDC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2" y="2671538"/>
            <a:ext cx="27140639" cy="12416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9"/>
    </mc:Choice>
    <mc:Fallback xmlns="">
      <p:transition spd="slow" advTm="7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5" name="Picture 4" descr="A picture containing floor, indoor, table, wall&#10;&#10;Description automatically generated">
            <a:extLst>
              <a:ext uri="{FF2B5EF4-FFF2-40B4-BE49-F238E27FC236}">
                <a16:creationId xmlns:a16="http://schemas.microsoft.com/office/drawing/2014/main" id="{BCCCF927-6ACA-46E5-A0FC-F3CBA5AAE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99630"/>
            <a:ext cx="21396325" cy="11587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18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7"/>
    </mc:Choice>
    <mc:Fallback xmlns="">
      <p:transition spd="slow" advTm="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Project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4" name="First modified">
            <a:hlinkClick r:id="" action="ppaction://media"/>
            <a:extLst>
              <a:ext uri="{FF2B5EF4-FFF2-40B4-BE49-F238E27FC236}">
                <a16:creationId xmlns:a16="http://schemas.microsoft.com/office/drawing/2014/main" id="{FAED04A8-C091-4D02-9D52-C909DE1B0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127" y="3499630"/>
            <a:ext cx="19784063" cy="100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1269785" cy="15087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1508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AAA9E-A53A-4328-B29E-005D42D7B397}"/>
              </a:ext>
            </a:extLst>
          </p:cNvPr>
          <p:cNvSpPr txBox="1"/>
          <p:nvPr/>
        </p:nvSpPr>
        <p:spPr>
          <a:xfrm>
            <a:off x="11566268" y="9389230"/>
            <a:ext cx="8434273" cy="2853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278549"/>
            <a:ext cx="9590578" cy="1380905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4596146-0913-4801-B31B-A2A6003F2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07" y="4915353"/>
            <a:ext cx="7268573" cy="726857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30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7"/>
    </mc:Choice>
    <mc:Fallback xmlns="">
      <p:transition spd="slow" advTm="32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3"/>
            <a:ext cx="19507200" cy="10696667"/>
          </a:xfrm>
        </p:spPr>
        <p:txBody>
          <a:bodyPr anchor="ctr">
            <a:normAutofit/>
          </a:bodyPr>
          <a:lstStyle/>
          <a:p>
            <a:r>
              <a:rPr lang="en-US" sz="3900" dirty="0"/>
              <a:t>Our aim in this project is to make a fun and exciting game for kids to enjoy, using our skills to incorporate all the mechanical, electrical, and manufacturing elements to hopefully design a cohesive product that is functional first and foremost, and have cool design elements integrated in it.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r>
              <a:rPr lang="en-US" sz="3900" b="1" i="1" dirty="0"/>
              <a:t>The game will have the following main elements:</a:t>
            </a:r>
          </a:p>
          <a:p>
            <a:pPr marL="0" indent="0">
              <a:buNone/>
            </a:pPr>
            <a:r>
              <a:rPr lang="en-US" sz="3900" b="1" i="1" dirty="0"/>
              <a:t>     </a:t>
            </a:r>
            <a:r>
              <a:rPr lang="en-US" sz="3900" dirty="0"/>
              <a:t>1- A reservoir where balls are stored and start entering the mechanism one by one</a:t>
            </a:r>
          </a:p>
          <a:p>
            <a:pPr marL="0" indent="0">
              <a:buNone/>
            </a:pPr>
            <a:r>
              <a:rPr lang="en-US" sz="3900" dirty="0"/>
              <a:t>     2- A sorting mechanism, where the ball goes into a separate path depending on its color</a:t>
            </a:r>
          </a:p>
          <a:p>
            <a:pPr marL="0" indent="0">
              <a:buNone/>
            </a:pPr>
            <a:r>
              <a:rPr lang="en-US" sz="3900" dirty="0"/>
              <a:t>     3- A shooting mechanism that detects the balls and shoots them into a specific target</a:t>
            </a:r>
          </a:p>
          <a:p>
            <a:pPr marL="0" indent="0">
              <a:buNone/>
            </a:pPr>
            <a:r>
              <a:rPr lang="en-US" sz="3900" dirty="0"/>
              <a:t>     4- A lifter mechanism that will take the balls into a higher elevation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87367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3" cy="15086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47" y="1883596"/>
            <a:ext cx="8003587" cy="2481749"/>
          </a:xfrm>
        </p:spPr>
        <p:txBody>
          <a:bodyPr anchor="ctr">
            <a:normAutofit/>
          </a:bodyPr>
          <a:lstStyle/>
          <a:p>
            <a:r>
              <a:rPr lang="en-US" sz="7900"/>
              <a:t>Project Plan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83664"/>
            <a:ext cx="623348" cy="1481612"/>
            <a:chOff x="0" y="823811"/>
            <a:chExt cx="355196" cy="67346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67189" y="4599251"/>
            <a:ext cx="7542205" cy="603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81" y="5127111"/>
            <a:ext cx="8001553" cy="8755087"/>
          </a:xfrm>
        </p:spPr>
        <p:txBody>
          <a:bodyPr anchor="ctr">
            <a:normAutofit/>
          </a:bodyPr>
          <a:lstStyle/>
          <a:p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773853" y="0"/>
            <a:ext cx="2622472" cy="150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8300" y="1130476"/>
            <a:ext cx="10546124" cy="12836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B395ADB-43D8-4BE3-B412-68A23E3DF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r="1217"/>
          <a:stretch/>
        </p:blipFill>
        <p:spPr>
          <a:xfrm>
            <a:off x="9479578" y="544673"/>
            <a:ext cx="11044845" cy="13421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BCDB-A707-4A2C-BB66-0835E4A5328F}"/>
              </a:ext>
            </a:extLst>
          </p:cNvPr>
          <p:cNvSpPr txBox="1"/>
          <p:nvPr/>
        </p:nvSpPr>
        <p:spPr>
          <a:xfrm>
            <a:off x="1282700" y="5011580"/>
            <a:ext cx="82542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shape represents the plan and different steps that we had in mind as we were working on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49156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Project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3"/>
            <a:ext cx="18897600" cy="10772867"/>
          </a:xfrm>
        </p:spPr>
        <p:txBody>
          <a:bodyPr anchor="ctr">
            <a:normAutofit/>
          </a:bodyPr>
          <a:lstStyle/>
          <a:p>
            <a:r>
              <a:rPr lang="en-US" sz="3900" dirty="0"/>
              <a:t>We started the project with a theme in mind, an </a:t>
            </a:r>
            <a:r>
              <a:rPr lang="en-US" sz="3900" b="1" dirty="0"/>
              <a:t>aqua amusement park, </a:t>
            </a:r>
            <a:r>
              <a:rPr lang="en-US" sz="3900" dirty="0"/>
              <a:t>where our balls will go through joints, paths and mechanisms inspired by water slides.	</a:t>
            </a:r>
          </a:p>
          <a:p>
            <a:endParaRPr lang="en-US" sz="3900" dirty="0"/>
          </a:p>
          <a:p>
            <a:r>
              <a:rPr lang="en-US" sz="3900" dirty="0"/>
              <a:t>We decided on the</a:t>
            </a:r>
            <a:br>
              <a:rPr lang="en-US" sz="3900" dirty="0"/>
            </a:br>
            <a:r>
              <a:rPr lang="en-US" sz="3900" dirty="0"/>
              <a:t>following flow that the ball</a:t>
            </a:r>
            <a:br>
              <a:rPr lang="en-US" sz="3900" dirty="0"/>
            </a:br>
            <a:r>
              <a:rPr lang="en-US" sz="3900" dirty="0"/>
              <a:t>will go through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236769-D2EA-4D15-9543-74DFD9690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449255"/>
              </p:ext>
            </p:extLst>
          </p:nvPr>
        </p:nvGraphicFramePr>
        <p:xfrm>
          <a:off x="7221066" y="6477000"/>
          <a:ext cx="11935296" cy="7956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1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Project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3"/>
            <a:ext cx="18897600" cy="10772867"/>
          </a:xfrm>
        </p:spPr>
        <p:txBody>
          <a:bodyPr anchor="ctr">
            <a:normAutofit/>
          </a:bodyPr>
          <a:lstStyle/>
          <a:p>
            <a:r>
              <a:rPr lang="en-US" sz="3900" dirty="0"/>
              <a:t>Early sketch for the design of the</a:t>
            </a:r>
            <a:br>
              <a:rPr lang="en-US" sz="3900" dirty="0"/>
            </a:br>
            <a:r>
              <a:rPr lang="en-US" sz="3900" dirty="0"/>
              <a:t>track</a:t>
            </a:r>
          </a:p>
          <a:p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2DDEDB-A21D-466A-A598-643AEEF8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62" y="3672924"/>
            <a:ext cx="11525516" cy="107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Project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3"/>
            <a:ext cx="18897600" cy="107728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900" dirty="0"/>
              <a:t>More sketches and design elements: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8DAD2CA-4972-4821-B50F-E6D80726A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195" y="4162333"/>
            <a:ext cx="8091967" cy="8103661"/>
          </a:xfrm>
          <a:prstGeom prst="rect">
            <a:avLst/>
          </a:prstGeom>
        </p:spPr>
      </p:pic>
      <p:pic>
        <p:nvPicPr>
          <p:cNvPr id="9" name="Picture 8" descr="Arrow&#10;&#10;Description automatically generated with medium confidence">
            <a:extLst>
              <a:ext uri="{FF2B5EF4-FFF2-40B4-BE49-F238E27FC236}">
                <a16:creationId xmlns:a16="http://schemas.microsoft.com/office/drawing/2014/main" id="{56C1FC74-1CFD-4331-A3C6-07615854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3" y="5050680"/>
            <a:ext cx="8436071" cy="485436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88C8F7E-4DF7-44A7-A2F7-47FD64C52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3" y="9969041"/>
            <a:ext cx="5471634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Project Manufacturing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3"/>
            <a:ext cx="18897600" cy="107728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900" dirty="0"/>
              <a:t>Manufactured pieces of track :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88042-D5DE-4A1C-9B57-566ADBAA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702" y="4207503"/>
            <a:ext cx="8377641" cy="534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6065C-C47B-4421-8907-BE66E67C5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96" y="7117685"/>
            <a:ext cx="4870675" cy="7321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2F337-C96D-4FD4-8AA9-9A8731BFC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533" y="8614644"/>
            <a:ext cx="3712681" cy="58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Electrical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7D0FC1-964A-473C-BAD4-20B16232B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3499630"/>
            <a:ext cx="21396329" cy="11587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4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77"/>
    </mc:Choice>
    <mc:Fallback xmlns="">
      <p:transition spd="slow" advTm="1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1" x="5364163" y="14109700"/>
          <p14:tracePt t="3751" x="3568700" y="14676438"/>
          <p14:tracePt t="3755" x="3568700" y="14452600"/>
          <p14:tracePt t="3759" x="3568700" y="14246225"/>
          <p14:tracePt t="3763" x="3532188" y="13984288"/>
          <p14:tracePt t="3767" x="3513138" y="13741400"/>
          <p14:tracePt t="3772" x="3457575" y="13460413"/>
          <p14:tracePt t="3775" x="3438525" y="13181013"/>
          <p14:tracePt t="3779" x="3382963" y="12919075"/>
          <p14:tracePt t="3783" x="3363913" y="12695238"/>
          <p14:tracePt t="3787" x="3344863" y="12488863"/>
          <p14:tracePt t="3791" x="3289300" y="12265025"/>
          <p14:tracePt t="3795" x="3270250" y="12039600"/>
          <p14:tracePt t="3800" x="3270250" y="11853863"/>
          <p14:tracePt t="3804" x="3214688" y="11647488"/>
          <p14:tracePt t="3808" x="3195638" y="11498263"/>
          <p14:tracePt t="3811" x="3176588" y="11310938"/>
          <p14:tracePt t="3815" x="3121025" y="11106150"/>
          <p14:tracePt t="3819" x="3121025" y="10918825"/>
          <p14:tracePt t="3824" x="3065463" y="10731500"/>
          <p14:tracePt t="3827" x="3046413" y="10507663"/>
          <p14:tracePt t="3831" x="3027363" y="10320338"/>
          <p14:tracePt t="3835" x="2971800" y="10096500"/>
          <p14:tracePt t="3840" x="2971800" y="9909175"/>
          <p14:tracePt t="3843" x="2914650" y="9702800"/>
          <p14:tracePt t="3847" x="2897188" y="9515475"/>
          <p14:tracePt t="3851" x="2878138" y="9291638"/>
          <p14:tracePt t="3855" x="2859088" y="9104313"/>
          <p14:tracePt t="3859" x="2822575" y="8918575"/>
          <p14:tracePt t="3863" x="2784475" y="8693150"/>
          <p14:tracePt t="3867" x="2746375" y="8507413"/>
          <p14:tracePt t="3871" x="2728913" y="8320088"/>
          <p14:tracePt t="3875" x="2709863" y="8113713"/>
          <p14:tracePt t="3879" x="2690813" y="7964488"/>
          <p14:tracePt t="3883" x="2654300" y="7796213"/>
          <p14:tracePt t="3887" x="2654300" y="7666038"/>
          <p14:tracePt t="3891" x="2635250" y="7515225"/>
          <p14:tracePt t="3895" x="2635250" y="7385050"/>
          <p14:tracePt t="3899" x="2616200" y="7253288"/>
          <p14:tracePt t="3903" x="2597150" y="7123113"/>
          <p14:tracePt t="3908" x="2578100" y="7029450"/>
          <p14:tracePt t="3911" x="2578100" y="6935788"/>
          <p14:tracePt t="3915" x="2560638" y="6824663"/>
          <p14:tracePt t="3919" x="2541588" y="6731000"/>
          <p14:tracePt t="3925" x="2541588" y="6656388"/>
          <p14:tracePt t="3927" x="2541588" y="6580188"/>
          <p14:tracePt t="3940" x="2541588" y="6356350"/>
          <p14:tracePt t="3943" x="2541588" y="6281738"/>
          <p14:tracePt t="3947" x="2541588" y="6207125"/>
          <p14:tracePt t="3951" x="2541588" y="6132513"/>
          <p14:tracePt t="3955" x="2541588" y="6076950"/>
          <p14:tracePt t="3961" x="2522538" y="6019800"/>
          <p14:tracePt t="3963" x="2522538" y="5945188"/>
          <p14:tracePt t="3967" x="2503488" y="5870575"/>
          <p14:tracePt t="3971" x="2486025" y="5832475"/>
          <p14:tracePt t="3975" x="2486025" y="5776913"/>
          <p14:tracePt t="3979" x="2466975" y="5740400"/>
          <p14:tracePt t="3983" x="2447925" y="5721350"/>
          <p14:tracePt t="3987" x="2428875" y="5702300"/>
          <p14:tracePt t="3991" x="2428875" y="5683250"/>
          <p14:tracePt t="3995" x="2428875" y="5664200"/>
          <p14:tracePt t="3999" x="2411413" y="5664200"/>
          <p14:tracePt t="4008" x="2411413" y="5646738"/>
          <p14:tracePt t="4068" x="2392363" y="5646738"/>
          <p14:tracePt t="4092" x="2373313" y="5646738"/>
          <p14:tracePt t="4096" x="2354263" y="5646738"/>
          <p14:tracePt t="4100" x="2335213" y="5646738"/>
          <p14:tracePt t="4109" x="2317750" y="5646738"/>
          <p14:tracePt t="4112" x="2298700" y="5646738"/>
          <p14:tracePt t="4117" x="2279650" y="5646738"/>
          <p14:tracePt t="4126" x="2260600" y="5646738"/>
          <p14:tracePt t="4128" x="2243138" y="5646738"/>
          <p14:tracePt t="4136" x="2224088" y="5646738"/>
          <p14:tracePt t="4143" x="2205038" y="5646738"/>
          <p14:tracePt t="4152" x="2166938" y="5646738"/>
          <p14:tracePt t="4157" x="2149475" y="5646738"/>
          <p14:tracePt t="4161" x="2149475" y="5664200"/>
          <p14:tracePt t="4166" x="2130425" y="5702300"/>
          <p14:tracePt t="4173" x="2111375" y="5740400"/>
          <p14:tracePt t="4177" x="2092325" y="5815013"/>
          <p14:tracePt t="4179" x="2074863" y="5870575"/>
          <p14:tracePt t="4184" x="2055813" y="5926138"/>
          <p14:tracePt t="4188" x="2036763" y="5964238"/>
          <p14:tracePt t="4192" x="2036763" y="6019800"/>
          <p14:tracePt t="4196" x="2017713" y="6076950"/>
          <p14:tracePt t="4200" x="2017713" y="6113463"/>
          <p14:tracePt t="4204" x="2017713" y="6169025"/>
          <p14:tracePt t="4208" x="2017713" y="6226175"/>
          <p14:tracePt t="4212" x="2017713" y="6300788"/>
          <p14:tracePt t="4216" x="2017713" y="6337300"/>
          <p14:tracePt t="4220" x="2017713" y="6411913"/>
          <p14:tracePt t="4224" x="2017713" y="6488113"/>
          <p14:tracePt t="4228" x="2017713" y="6580188"/>
          <p14:tracePt t="4232" x="2017713" y="6673850"/>
          <p14:tracePt t="4236" x="2017713" y="6767513"/>
          <p14:tracePt t="4241" x="2017713" y="6899275"/>
          <p14:tracePt t="4244" x="2017713" y="6973888"/>
          <p14:tracePt t="4248" x="2074863" y="7067550"/>
          <p14:tracePt t="4252" x="2074863" y="7142163"/>
          <p14:tracePt t="4257" x="2130425" y="7216775"/>
          <p14:tracePt t="4260" x="2166938" y="7291388"/>
          <p14:tracePt t="4264" x="2185988" y="7346950"/>
          <p14:tracePt t="4268" x="2224088" y="7421563"/>
          <p14:tracePt t="4272" x="2260600" y="7459663"/>
          <p14:tracePt t="4275" x="2298700" y="7497763"/>
          <p14:tracePt t="4280" x="2335213" y="7534275"/>
          <p14:tracePt t="4284" x="2392363" y="7553325"/>
          <p14:tracePt t="4288" x="2428875" y="7572375"/>
          <p14:tracePt t="4292" x="2486025" y="7589838"/>
          <p14:tracePt t="4296" x="2541588" y="7589838"/>
          <p14:tracePt t="4300" x="2616200" y="7589838"/>
          <p14:tracePt t="4304" x="2654300" y="7589838"/>
          <p14:tracePt t="4308" x="2728913" y="7589838"/>
          <p14:tracePt t="4311" x="2803525" y="7589838"/>
          <p14:tracePt t="4316" x="2859088" y="7589838"/>
          <p14:tracePt t="4320" x="2971800" y="7589838"/>
          <p14:tracePt t="4324" x="3046413" y="7553325"/>
          <p14:tracePt t="4328" x="3140075" y="7515225"/>
          <p14:tracePt t="4332" x="3195638" y="7459663"/>
          <p14:tracePt t="4336" x="3232150" y="7385050"/>
          <p14:tracePt t="4339" x="3289300" y="7329488"/>
          <p14:tracePt t="4343" x="3308350" y="7216775"/>
          <p14:tracePt t="4347" x="3344863" y="7142163"/>
          <p14:tracePt t="4351" x="3363913" y="7048500"/>
          <p14:tracePt t="4355" x="3382963" y="6973888"/>
          <p14:tracePt t="4360" x="3382963" y="6880225"/>
          <p14:tracePt t="4363" x="3400425" y="6767513"/>
          <p14:tracePt t="4367" x="3400425" y="6673850"/>
          <p14:tracePt t="4371" x="3400425" y="6580188"/>
          <p14:tracePt t="4375" x="3400425" y="6505575"/>
          <p14:tracePt t="4379" x="3382963" y="6411913"/>
          <p14:tracePt t="4383" x="3344863" y="6337300"/>
          <p14:tracePt t="4387" x="3308350" y="6245225"/>
          <p14:tracePt t="4392" x="3251200" y="6151563"/>
          <p14:tracePt t="4395" x="3195638" y="6057900"/>
          <p14:tracePt t="4399" x="3101975" y="5983288"/>
          <p14:tracePt t="4403" x="3008313" y="5889625"/>
          <p14:tracePt t="4408" x="2914650" y="5832475"/>
          <p14:tracePt t="4412" x="2803525" y="5757863"/>
          <p14:tracePt t="4416" x="2654300" y="5702300"/>
          <p14:tracePt t="4420" x="2522538" y="5646738"/>
          <p14:tracePt t="4427" x="2354263" y="5608638"/>
          <p14:tracePt t="4430" x="2205038" y="5572125"/>
          <p14:tracePt t="4434" x="2036763" y="5553075"/>
          <p14:tracePt t="4436" x="1887538" y="5534025"/>
          <p14:tracePt t="4444" x="1570038" y="5514975"/>
          <p14:tracePt t="4448" x="1438275" y="5514975"/>
          <p14:tracePt t="4452" x="1308100" y="5514975"/>
          <p14:tracePt t="4457" x="1177925" y="5534025"/>
          <p14:tracePt t="4460" x="1065213" y="5572125"/>
          <p14:tracePt t="4463" x="990600" y="5608638"/>
          <p14:tracePt t="4467" x="935038" y="5664200"/>
          <p14:tracePt t="4473" x="896938" y="5721350"/>
          <p14:tracePt t="4475" x="858838" y="5795963"/>
          <p14:tracePt t="4479" x="822325" y="5908675"/>
          <p14:tracePt t="4483" x="803275" y="6000750"/>
          <p14:tracePt t="4488" x="784225" y="6132513"/>
          <p14:tracePt t="4492" x="766763" y="6300788"/>
          <p14:tracePt t="4495" x="728663" y="6430963"/>
          <p14:tracePt t="4500" x="709613" y="6580188"/>
          <p14:tracePt t="4503" x="709613" y="6711950"/>
          <p14:tracePt t="4508" x="692150" y="6842125"/>
          <p14:tracePt t="4512" x="692150" y="6935788"/>
          <p14:tracePt t="4516" x="692150" y="7029450"/>
          <p14:tracePt t="4520" x="692150" y="7142163"/>
          <p14:tracePt t="4525" x="692150" y="7216775"/>
          <p14:tracePt t="4528" x="728663" y="7291388"/>
          <p14:tracePt t="4532" x="747713" y="7385050"/>
          <p14:tracePt t="4537" x="784225" y="7459663"/>
          <p14:tracePt t="4541" x="822325" y="7515225"/>
          <p14:tracePt t="4544" x="858838" y="7572375"/>
          <p14:tracePt t="4548" x="896938" y="7646988"/>
          <p14:tracePt t="4552" x="935038" y="7702550"/>
          <p14:tracePt t="4557" x="990600" y="7740650"/>
          <p14:tracePt t="4560" x="1046163" y="7796213"/>
          <p14:tracePt t="4564" x="1084263" y="7834313"/>
          <p14:tracePt t="4568" x="1120775" y="7870825"/>
          <p14:tracePt t="4574" x="1177925" y="7908925"/>
          <p14:tracePt t="4576" x="1233488" y="7945438"/>
          <p14:tracePt t="4580" x="1308100" y="7964488"/>
          <p14:tracePt t="4584" x="1382713" y="8002588"/>
          <p14:tracePt t="4588" x="1420813" y="8020050"/>
          <p14:tracePt t="4593" x="1495425" y="8020050"/>
          <p14:tracePt t="4596" x="1570038" y="8039100"/>
          <p14:tracePt t="4600" x="1644650" y="8039100"/>
          <p14:tracePt t="4604" x="1681163" y="8039100"/>
          <p14:tracePt t="4608" x="1757363" y="8039100"/>
          <p14:tracePt t="4612" x="1831975" y="8039100"/>
          <p14:tracePt t="4617" x="1906588" y="8039100"/>
          <p14:tracePt t="4621" x="1943100" y="8039100"/>
          <p14:tracePt t="4624" x="2036763" y="8039100"/>
          <p14:tracePt t="4628" x="2111375" y="8039100"/>
          <p14:tracePt t="4632" x="2185988" y="8039100"/>
          <p14:tracePt t="4636" x="2260600" y="8039100"/>
          <p14:tracePt t="4640" x="2279650" y="8002588"/>
          <p14:tracePt t="4644" x="2317750" y="7983538"/>
          <p14:tracePt t="4648" x="2354263" y="7964488"/>
          <p14:tracePt t="4652" x="2373313" y="7945438"/>
          <p14:tracePt t="4660" x="2392363" y="7926388"/>
          <p14:tracePt t="4668" x="2411413" y="7908925"/>
          <p14:tracePt t="4753" x="2392363" y="7908925"/>
          <p14:tracePt t="4777" x="2373313" y="7908925"/>
          <p14:tracePt t="4798" x="2354263" y="7926388"/>
          <p14:tracePt t="4811" x="2335213" y="7945438"/>
          <p14:tracePt t="4817" x="2335213" y="7964488"/>
          <p14:tracePt t="4830" x="2335213" y="7983538"/>
          <p14:tracePt t="4850" x="2354263" y="7983538"/>
          <p14:tracePt t="4859" x="2373313" y="7983538"/>
          <p14:tracePt t="4886" x="2373313" y="8002588"/>
          <p14:tracePt t="4901" x="2392363" y="8002588"/>
          <p14:tracePt t="4905" x="2411413" y="8002588"/>
          <p14:tracePt t="4913" x="2447925" y="8002588"/>
          <p14:tracePt t="4917" x="2486025" y="8020050"/>
          <p14:tracePt t="4920" x="2522538" y="8039100"/>
          <p14:tracePt t="4924" x="2578100" y="8077200"/>
          <p14:tracePt t="4928" x="2635250" y="8113713"/>
          <p14:tracePt t="4941" x="2784475" y="8226425"/>
          <p14:tracePt t="4944" x="2878138" y="8281988"/>
          <p14:tracePt t="4948" x="2989263" y="8413750"/>
          <p14:tracePt t="4952" x="3140075" y="8543925"/>
          <p14:tracePt t="4956" x="3270250" y="8693150"/>
          <p14:tracePt t="4962" x="3457575" y="8861425"/>
          <p14:tracePt t="4964" x="3606800" y="9010650"/>
          <p14:tracePt t="4968" x="3775075" y="9161463"/>
          <p14:tracePt t="4974" x="3943350" y="9310688"/>
          <p14:tracePt t="4976" x="4148138" y="9498013"/>
          <p14:tracePt t="4980" x="4354513" y="9666288"/>
          <p14:tracePt t="4984" x="4597400" y="9852025"/>
          <p14:tracePt t="4990" x="4784725" y="10002838"/>
          <p14:tracePt t="4993" x="5045075" y="10171113"/>
          <p14:tracePt t="4996" x="5287963" y="10320338"/>
          <p14:tracePt t="5000" x="5513388" y="10469563"/>
          <p14:tracePt t="5004" x="5737225" y="10601325"/>
          <p14:tracePt t="5008" x="5999163" y="10731500"/>
          <p14:tracePt t="5012" x="6242050" y="10825163"/>
          <p14:tracePt t="5016" x="6465888" y="10937875"/>
          <p14:tracePt t="5020" x="6708775" y="11012488"/>
          <p14:tracePt t="5024" x="6970713" y="11087100"/>
          <p14:tracePt t="5028" x="7194550" y="11161713"/>
          <p14:tracePt t="5032" x="7418388" y="11236325"/>
          <p14:tracePt t="5036" x="7680325" y="11255375"/>
          <p14:tracePt t="5040" x="7904163" y="11310938"/>
          <p14:tracePt t="5044" x="8147050" y="11366500"/>
          <p14:tracePt t="5048" x="8389938" y="11366500"/>
          <p14:tracePt t="5052" x="8596313" y="11385550"/>
          <p14:tracePt t="5057" x="8783638" y="11385550"/>
          <p14:tracePt t="5060" x="8969375" y="11385550"/>
          <p14:tracePt t="5064" x="9082088" y="11385550"/>
          <p14:tracePt t="5068" x="9250363" y="11385550"/>
          <p14:tracePt t="5074" x="9344025" y="11385550"/>
          <p14:tracePt t="5076" x="9437688" y="11385550"/>
          <p14:tracePt t="5080" x="9512300" y="11366500"/>
          <p14:tracePt t="5084" x="9586913" y="11349038"/>
          <p14:tracePt t="5089" x="9642475" y="11310938"/>
          <p14:tracePt t="5092" x="9717088" y="11255375"/>
          <p14:tracePt t="5096" x="9755188" y="11217275"/>
          <p14:tracePt t="5100" x="9774238" y="11180763"/>
          <p14:tracePt t="5104" x="9810750" y="11142663"/>
          <p14:tracePt t="5108" x="9810750" y="11106150"/>
          <p14:tracePt t="5112" x="9810750" y="11049000"/>
          <p14:tracePt t="5117" x="9829800" y="11012488"/>
          <p14:tracePt t="5120" x="9829800" y="10955338"/>
          <p14:tracePt t="5124" x="9829800" y="10899775"/>
          <p14:tracePt t="5128" x="9829800" y="10861675"/>
          <p14:tracePt t="5132" x="9829800" y="10806113"/>
          <p14:tracePt t="5136" x="9829800" y="10731500"/>
          <p14:tracePt t="5141" x="9829800" y="10656888"/>
          <p14:tracePt t="5145" x="9829800" y="10563225"/>
          <p14:tracePt t="5149" x="9810750" y="10488613"/>
          <p14:tracePt t="5153" x="9774238" y="10394950"/>
          <p14:tracePt t="5157" x="9736138" y="10301288"/>
          <p14:tracePt t="5161" x="9680575" y="10207625"/>
          <p14:tracePt t="5166" x="9605963" y="10113963"/>
          <p14:tracePt t="5168" x="9567863" y="10039350"/>
          <p14:tracePt t="5174" x="9512300" y="9928225"/>
          <p14:tracePt t="5176" x="9455150" y="9852025"/>
          <p14:tracePt t="5181" x="9380538" y="9740900"/>
          <p14:tracePt t="5185" x="9305925" y="9666288"/>
          <p14:tracePt t="5189" x="9212263" y="9572625"/>
          <p14:tracePt t="5192" x="9120188" y="9498013"/>
          <p14:tracePt t="5197" x="9026525" y="9423400"/>
          <p14:tracePt t="5201" x="8913813" y="9329738"/>
          <p14:tracePt t="5205" x="8801100" y="9272588"/>
          <p14:tracePt t="5210" x="8689975" y="9197975"/>
          <p14:tracePt t="5212" x="8577263" y="9142413"/>
          <p14:tracePt t="5216" x="8466138" y="9067800"/>
          <p14:tracePt t="5220" x="8353425" y="9010650"/>
          <p14:tracePt t="5225" x="8221663" y="8955088"/>
          <p14:tracePt t="5228" x="8091488" y="8918575"/>
          <p14:tracePt t="5232" x="7961313" y="8880475"/>
          <p14:tracePt t="5236" x="7793038" y="8842375"/>
          <p14:tracePt t="5241" x="7624763" y="8805863"/>
          <p14:tracePt t="5244" x="7475538" y="8786813"/>
          <p14:tracePt t="5248" x="7307263" y="8750300"/>
          <p14:tracePt t="5252" x="7119938" y="8731250"/>
          <p14:tracePt t="5257" x="6970713" y="8731250"/>
          <p14:tracePt t="5260" x="6764338" y="8712200"/>
          <p14:tracePt t="5264" x="6615113" y="8712200"/>
          <p14:tracePt t="5268" x="6484938" y="8712200"/>
          <p14:tracePt t="5274" x="6353175" y="8712200"/>
          <p14:tracePt t="5276" x="6223000" y="8750300"/>
          <p14:tracePt t="5280" x="6092825" y="8805863"/>
          <p14:tracePt t="5284" x="5980113" y="8861425"/>
          <p14:tracePt t="5290" x="5867400" y="8955088"/>
          <p14:tracePt t="5292" x="5773738" y="9048750"/>
          <p14:tracePt t="5296" x="5662613" y="9161463"/>
          <p14:tracePt t="5300" x="5568950" y="9291638"/>
          <p14:tracePt t="5304" x="5475288" y="9440863"/>
          <p14:tracePt t="5308" x="5381625" y="9609138"/>
          <p14:tracePt t="5312" x="5287963" y="9815513"/>
          <p14:tracePt t="5316" x="5213350" y="10039350"/>
          <p14:tracePt t="5320" x="5138738" y="10264775"/>
          <p14:tracePt t="5324" x="5064125" y="10488613"/>
          <p14:tracePt t="5328" x="4989513" y="10731500"/>
          <p14:tracePt t="5332" x="4933950" y="11029950"/>
          <p14:tracePt t="5336" x="4859338" y="11310938"/>
          <p14:tracePt t="5340" x="4821238" y="11534775"/>
          <p14:tracePt t="5344" x="4802188" y="11685588"/>
          <p14:tracePt t="5352" x="4802188" y="11815763"/>
          <p14:tracePt t="5357" x="4802188" y="11890375"/>
          <p14:tracePt t="5360" x="4802188" y="11984038"/>
          <p14:tracePt t="5364" x="4802188" y="12133263"/>
          <p14:tracePt t="5368" x="4859338" y="12282488"/>
          <p14:tracePt t="5373" x="4876800" y="12433300"/>
          <p14:tracePt t="5376" x="4951413" y="12601575"/>
          <p14:tracePt t="5381" x="5027613" y="12769850"/>
          <p14:tracePt t="5384" x="5119688" y="12919075"/>
          <p14:tracePt t="5388" x="5213350" y="13049250"/>
          <p14:tracePt t="5392" x="5345113" y="13200063"/>
          <p14:tracePt t="5396" x="5475288" y="13330238"/>
          <p14:tracePt t="5400" x="5605463" y="13460413"/>
          <p14:tracePt t="5404" x="5792788" y="13554075"/>
          <p14:tracePt t="5408" x="5961063" y="13647738"/>
          <p14:tracePt t="5412" x="6148388" y="13722350"/>
          <p14:tracePt t="5416" x="6372225" y="13796963"/>
          <p14:tracePt t="5420" x="6596063" y="13854113"/>
          <p14:tracePt t="5425" x="6821488" y="13871575"/>
          <p14:tracePt t="5428" x="7045325" y="13890625"/>
          <p14:tracePt t="5432" x="7288213" y="13928725"/>
          <p14:tracePt t="5436" x="7531100" y="13928725"/>
          <p14:tracePt t="5440" x="7754938" y="13928725"/>
          <p14:tracePt t="5444" x="7997825" y="13928725"/>
          <p14:tracePt t="5448" x="8259763" y="13909675"/>
          <p14:tracePt t="5452" x="8502650" y="13871575"/>
          <p14:tracePt t="5457" x="8764588" y="13760450"/>
          <p14:tracePt t="5461" x="9026525" y="13666788"/>
          <p14:tracePt t="5465" x="9286875" y="13536613"/>
          <p14:tracePt t="5468" x="9548813" y="13404850"/>
          <p14:tracePt t="5473" x="9736138" y="13274675"/>
          <p14:tracePt t="5476" x="9979025" y="13123863"/>
          <p14:tracePt t="5480" x="10147300" y="12974638"/>
          <p14:tracePt t="5484" x="10352088" y="12787313"/>
          <p14:tracePt t="5490" x="10539413" y="12582525"/>
          <p14:tracePt t="5493" x="10688638" y="12395200"/>
          <p14:tracePt t="5497" x="10801350" y="12190413"/>
          <p14:tracePt t="5502" x="10931525" y="11964988"/>
          <p14:tracePt t="5507" x="11063288" y="11760200"/>
          <p14:tracePt t="5510" x="11156950" y="11498263"/>
          <p14:tracePt t="5514" x="11268075" y="11236325"/>
          <p14:tracePt t="5517" x="11342688" y="10993438"/>
          <p14:tracePt t="5526" x="11455400" y="10469563"/>
          <p14:tracePt t="5530" x="11474450" y="10264775"/>
          <p14:tracePt t="5534" x="11491913" y="10096500"/>
          <p14:tracePt t="5537" x="11491913" y="9909175"/>
          <p14:tracePt t="5541" x="11491913" y="9759950"/>
          <p14:tracePt t="5545" x="11491913" y="9591675"/>
          <p14:tracePt t="5549" x="11474450" y="9423400"/>
          <p14:tracePt t="5553" x="11417300" y="9272588"/>
          <p14:tracePt t="5557" x="11325225" y="9123363"/>
          <p14:tracePt t="5561" x="11231563" y="8955088"/>
          <p14:tracePt t="5565" x="11099800" y="8786813"/>
          <p14:tracePt t="5569" x="10950575" y="8582025"/>
          <p14:tracePt t="5574" x="10801350" y="8413750"/>
          <p14:tracePt t="5576" x="10594975" y="8262938"/>
          <p14:tracePt t="5581" x="10409238" y="8094663"/>
          <p14:tracePt t="5585" x="10202863" y="7983538"/>
          <p14:tracePt t="5590" x="9979025" y="7870825"/>
          <p14:tracePt t="5592" x="9755188" y="7796213"/>
          <p14:tracePt t="5597" x="9548813" y="7758113"/>
          <p14:tracePt t="5601" x="9363075" y="7702550"/>
          <p14:tracePt t="5605" x="9194800" y="7683500"/>
          <p14:tracePt t="5609" x="9007475" y="7666038"/>
          <p14:tracePt t="5613" x="8858250" y="7666038"/>
          <p14:tracePt t="5617" x="8689975" y="7666038"/>
          <p14:tracePt t="5621" x="8540750" y="7666038"/>
          <p14:tracePt t="5625" x="8389938" y="7702550"/>
          <p14:tracePt t="5629" x="8259763" y="7777163"/>
          <p14:tracePt t="5633" x="8147050" y="7870825"/>
          <p14:tracePt t="5637" x="8035925" y="7983538"/>
          <p14:tracePt t="5641" x="7923213" y="8094663"/>
          <p14:tracePt t="5645" x="7793038" y="8245475"/>
          <p14:tracePt t="5649" x="7699375" y="8375650"/>
          <p14:tracePt t="5653" x="7605713" y="8543925"/>
          <p14:tracePt t="5657" x="7512050" y="8712200"/>
          <p14:tracePt t="5661" x="7437438" y="8918575"/>
          <p14:tracePt t="5665" x="7362825" y="9104313"/>
          <p14:tracePt t="5669" x="7324725" y="9310688"/>
          <p14:tracePt t="5674" x="7269163" y="9498013"/>
          <p14:tracePt t="5678" x="7250113" y="9721850"/>
          <p14:tracePt t="5681" x="7213600" y="9909175"/>
          <p14:tracePt t="5685" x="7213600" y="10096500"/>
          <p14:tracePt t="5689" x="7213600" y="10282238"/>
          <p14:tracePt t="5693" x="7213600" y="10450513"/>
          <p14:tracePt t="5696" x="7213600" y="10601325"/>
          <p14:tracePt t="5701" x="7213600" y="10750550"/>
          <p14:tracePt t="5705" x="7213600" y="10880725"/>
          <p14:tracePt t="5708" x="7250113" y="10993438"/>
          <p14:tracePt t="5713" x="7288213" y="11087100"/>
          <p14:tracePt t="5717" x="7324725" y="11180763"/>
          <p14:tracePt t="5721" x="7381875" y="11217275"/>
          <p14:tracePt t="5724" x="7418388" y="11274425"/>
          <p14:tracePt t="5729" x="7456488" y="11329988"/>
          <p14:tracePt t="5733" x="7475538" y="11349038"/>
          <p14:tracePt t="5737" x="7512050" y="11385550"/>
          <p14:tracePt t="5740" x="7550150" y="11404600"/>
          <p14:tracePt t="5745" x="7586663" y="11404600"/>
          <p14:tracePt t="5749" x="7624763" y="11404600"/>
          <p14:tracePt t="5753" x="7661275" y="11404600"/>
          <p14:tracePt t="5759" x="7680325" y="11404600"/>
          <p14:tracePt t="5760" x="7718425" y="11404600"/>
          <p14:tracePt t="5764" x="7735888" y="11404600"/>
          <p14:tracePt t="5768" x="7754938" y="11404600"/>
          <p14:tracePt t="5775" x="7773988" y="11404600"/>
          <p14:tracePt t="5776" x="7793038" y="11404600"/>
          <p14:tracePt t="5780" x="7810500" y="11404600"/>
          <p14:tracePt t="5784" x="7829550" y="11385550"/>
          <p14:tracePt t="5790" x="7848600" y="11349038"/>
          <p14:tracePt t="5792" x="7867650" y="11329988"/>
          <p14:tracePt t="5796" x="7867650" y="11274425"/>
          <p14:tracePt t="5800" x="7867650" y="11217275"/>
          <p14:tracePt t="5806" x="7867650" y="11161713"/>
          <p14:tracePt t="5808" x="7867650" y="11106150"/>
          <p14:tracePt t="5812" x="7867650" y="11049000"/>
          <p14:tracePt t="5816" x="7867650" y="10993438"/>
          <p14:tracePt t="5820" x="7867650" y="10937875"/>
          <p14:tracePt t="5824" x="7867650" y="10880725"/>
          <p14:tracePt t="5828" x="7867650" y="10844213"/>
          <p14:tracePt t="5832" x="7867650" y="10787063"/>
          <p14:tracePt t="5836" x="7867650" y="10750550"/>
          <p14:tracePt t="5840" x="7867650" y="10731500"/>
          <p14:tracePt t="5844" x="7867650" y="10693400"/>
          <p14:tracePt t="5848" x="7867650" y="10675938"/>
          <p14:tracePt t="5857" x="7867650" y="10656888"/>
          <p14:tracePt t="5864" x="7867650" y="10637838"/>
          <p14:tracePt t="5906" x="7886700" y="10637838"/>
          <p14:tracePt t="5910" x="7886700" y="10618788"/>
          <p14:tracePt t="5917" x="7904163" y="10618788"/>
          <p14:tracePt t="5921" x="7923213" y="10618788"/>
          <p14:tracePt t="5933" x="7942263" y="10618788"/>
          <p14:tracePt t="5944" x="7961313" y="10618788"/>
          <p14:tracePt t="5953" x="7978775" y="10618788"/>
          <p14:tracePt t="5958" x="7997825" y="10637838"/>
          <p14:tracePt t="5963" x="8016875" y="10637838"/>
          <p14:tracePt t="6041" x="8035925" y="10637838"/>
          <p14:tracePt t="6045" x="8054975" y="10656888"/>
          <p14:tracePt t="6060" x="8072438" y="10656888"/>
          <p14:tracePt t="6062" x="8091488" y="10656888"/>
          <p14:tracePt t="6065" x="8110538" y="10656888"/>
          <p14:tracePt t="6069" x="8110538" y="10675938"/>
          <p14:tracePt t="6075" x="8129588" y="10675938"/>
          <p14:tracePt t="6077" x="8147050" y="10675938"/>
          <p14:tracePt t="6085" x="8166100" y="10693400"/>
          <p14:tracePt t="6092" x="8204200" y="10712450"/>
          <p14:tracePt t="6097" x="8240713" y="10731500"/>
          <p14:tracePt t="6101" x="8278813" y="10750550"/>
          <p14:tracePt t="6107" x="8315325" y="10769600"/>
          <p14:tracePt t="6110" x="8372475" y="10787063"/>
          <p14:tracePt t="6113" x="8428038" y="10806113"/>
          <p14:tracePt t="6118" x="8483600" y="10844213"/>
          <p14:tracePt t="6121" x="8558213" y="10861675"/>
          <p14:tracePt t="6125" x="8632825" y="10899775"/>
          <p14:tracePt t="6130" x="8670925" y="10918825"/>
          <p14:tracePt t="6133" x="8745538" y="10955338"/>
          <p14:tracePt t="6137" x="8913813" y="10974388"/>
          <p14:tracePt t="6142" x="9137650" y="10993438"/>
          <p14:tracePt t="6147" x="9363075" y="11012488"/>
          <p14:tracePt t="6149" x="9605963" y="11049000"/>
          <p14:tracePt t="6153" x="9774238" y="11049000"/>
          <p14:tracePt t="6157" x="9959975" y="11049000"/>
          <p14:tracePt t="6163" x="10166350" y="11049000"/>
          <p14:tracePt t="6167" x="10409238" y="11049000"/>
          <p14:tracePt t="6173" x="10671175" y="11049000"/>
          <p14:tracePt t="6175" x="10914063" y="11049000"/>
          <p14:tracePt t="6176" x="11193463" y="11049000"/>
          <p14:tracePt t="6182" x="11474450" y="11049000"/>
          <p14:tracePt t="6185" x="11753850" y="11049000"/>
          <p14:tracePt t="6192" x="12053888" y="11049000"/>
          <p14:tracePt t="6194" x="12333288" y="11049000"/>
          <p14:tracePt t="6197" x="12614275" y="11049000"/>
          <p14:tracePt t="6201" x="12893675" y="11049000"/>
          <p14:tracePt t="6206" x="13136563" y="11049000"/>
          <p14:tracePt t="6209" x="13417550" y="11049000"/>
          <p14:tracePt t="6213" x="13641388" y="11049000"/>
          <p14:tracePt t="6217" x="13884275" y="11049000"/>
          <p14:tracePt t="6221" x="14109700" y="11029950"/>
          <p14:tracePt t="6225" x="14333538" y="10993438"/>
          <p14:tracePt t="6229" x="14557375" y="10937875"/>
          <p14:tracePt t="6233" x="14781213" y="10880725"/>
          <p14:tracePt t="6237" x="15006638" y="10844213"/>
          <p14:tracePt t="6241" x="15230475" y="10769600"/>
          <p14:tracePt t="6244" x="15417800" y="10712450"/>
          <p14:tracePt t="6248" x="15622588" y="10675938"/>
          <p14:tracePt t="6252" x="15809913" y="10618788"/>
          <p14:tracePt t="6257" x="15995650" y="10544175"/>
          <p14:tracePt t="6260" x="16202025" y="10488613"/>
          <p14:tracePt t="6264" x="16389350" y="10450513"/>
          <p14:tracePt t="6268" x="16557625" y="10394950"/>
          <p14:tracePt t="6273" x="16725900" y="10356850"/>
          <p14:tracePt t="6276" x="16875125" y="10301288"/>
          <p14:tracePt t="6280" x="17043400" y="10264775"/>
          <p14:tracePt t="6284" x="17211675" y="10207625"/>
          <p14:tracePt t="6289" x="17379950" y="10171113"/>
          <p14:tracePt t="6292" x="17472025" y="10133013"/>
          <p14:tracePt t="6300" x="17622838" y="10077450"/>
          <p14:tracePt t="6304" x="17753013" y="10039350"/>
          <p14:tracePt t="6308" x="17883188" y="9964738"/>
          <p14:tracePt t="6312" x="18051463" y="9890125"/>
          <p14:tracePt t="6316" x="18219738" y="9815513"/>
          <p14:tracePt t="6320" x="18426113" y="9740900"/>
          <p14:tracePt t="6324" x="18594388" y="9683750"/>
          <p14:tracePt t="6328" x="18780125" y="9572625"/>
          <p14:tracePt t="6332" x="18948400" y="9515475"/>
          <p14:tracePt t="6336" x="19080163" y="9440863"/>
          <p14:tracePt t="6340" x="19229388" y="9366250"/>
          <p14:tracePt t="6344" x="19359563" y="9291638"/>
          <p14:tracePt t="6348" x="19472275" y="9236075"/>
          <p14:tracePt t="6352" x="19584988" y="9161463"/>
          <p14:tracePt t="6356" x="19696113" y="9104313"/>
          <p14:tracePt t="6360" x="19808825" y="9029700"/>
          <p14:tracePt t="6364" x="19902488" y="8974138"/>
          <p14:tracePt t="6368" x="20013613" y="8899525"/>
          <p14:tracePt t="6373" x="20107275" y="8842375"/>
          <p14:tracePt t="6376" x="20181888" y="8786813"/>
          <p14:tracePt t="6380" x="20256500" y="8731250"/>
          <p14:tracePt t="6384" x="20313650" y="8675688"/>
          <p14:tracePt t="6390" x="20369213" y="8637588"/>
          <p14:tracePt t="6393" x="20407313" y="8599488"/>
          <p14:tracePt t="6396" x="20443825" y="8562975"/>
          <p14:tracePt t="6400" x="20462875" y="8524875"/>
          <p14:tracePt t="6404" x="20499388" y="8488363"/>
          <p14:tracePt t="6409" x="20518438" y="8431213"/>
          <p14:tracePt t="6412" x="20537488" y="8375650"/>
          <p14:tracePt t="6416" x="20537488" y="8356600"/>
          <p14:tracePt t="6420" x="20556538" y="8301038"/>
          <p14:tracePt t="6424" x="20556538" y="8262938"/>
          <p14:tracePt t="6428" x="20556538" y="8245475"/>
          <p14:tracePt t="6432" x="20556538" y="8188325"/>
          <p14:tracePt t="6436" x="20556538" y="8132763"/>
          <p14:tracePt t="6440" x="20556538" y="8094663"/>
          <p14:tracePt t="6444" x="20556538" y="8020050"/>
          <p14:tracePt t="6448" x="20556538" y="7964488"/>
          <p14:tracePt t="6452" x="20537488" y="7889875"/>
          <p14:tracePt t="6456" x="20499388" y="7815263"/>
          <p14:tracePt t="6460" x="20481925" y="7758113"/>
          <p14:tracePt t="6464" x="20424775" y="7721600"/>
          <p14:tracePt t="6468" x="20388263" y="7666038"/>
          <p14:tracePt t="6473" x="20369213" y="7627938"/>
          <p14:tracePt t="6476" x="20331113" y="7572375"/>
          <p14:tracePt t="6480" x="20294600" y="7534275"/>
          <p14:tracePt t="6484" x="20275550" y="7515225"/>
          <p14:tracePt t="6490" x="20239038" y="7459663"/>
          <p14:tracePt t="6492" x="20200938" y="7421563"/>
          <p14:tracePt t="6496" x="20162838" y="7385050"/>
          <p14:tracePt t="6500" x="20126325" y="7366000"/>
          <p14:tracePt t="6504" x="20070763" y="7329488"/>
          <p14:tracePt t="6508" x="20013613" y="7272338"/>
          <p14:tracePt t="6512" x="19958050" y="7235825"/>
          <p14:tracePt t="6516" x="19883438" y="7216775"/>
          <p14:tracePt t="6520" x="19808825" y="7178675"/>
          <p14:tracePt t="6525" x="19734213" y="7161213"/>
          <p14:tracePt t="6528" x="19602450" y="7142163"/>
          <p14:tracePt t="6533" x="19472275" y="7123113"/>
          <p14:tracePt t="6537" x="19323050" y="7085013"/>
          <p14:tracePt t="6541" x="19135725" y="7085013"/>
          <p14:tracePt t="6545" x="19042063" y="7085013"/>
          <p14:tracePt t="6549" x="18911888" y="7085013"/>
          <p14:tracePt t="6553" x="18780125" y="7085013"/>
          <p14:tracePt t="6557" x="18649950" y="7104063"/>
          <p14:tracePt t="6561" x="18556288" y="7104063"/>
          <p14:tracePt t="6565" x="18426113" y="7123113"/>
          <p14:tracePt t="6569" x="18294350" y="7142163"/>
          <p14:tracePt t="6573" x="18126075" y="7161213"/>
          <p14:tracePt t="6577" x="17995900" y="7178675"/>
          <p14:tracePt t="6581" x="17846675" y="7235825"/>
          <p14:tracePt t="6585" x="17697450" y="7291388"/>
          <p14:tracePt t="6590" x="17529175" y="7366000"/>
          <p14:tracePt t="6593" x="17360900" y="7459663"/>
          <p14:tracePt t="6597" x="17192625" y="7572375"/>
          <p14:tracePt t="6601" x="17024350" y="7666038"/>
          <p14:tracePt t="6606" x="16856075" y="7777163"/>
          <p14:tracePt t="6609" x="16649700" y="7945438"/>
          <p14:tracePt t="6613" x="16481425" y="8077200"/>
          <p14:tracePt t="6618" x="16295688" y="8226425"/>
          <p14:tracePt t="6621" x="16127413" y="8375650"/>
          <p14:tracePt t="6625" x="15959138" y="8524875"/>
          <p14:tracePt t="6629" x="15809913" y="8656638"/>
          <p14:tracePt t="6633" x="15660688" y="8805863"/>
          <p14:tracePt t="6637" x="15528925" y="8936038"/>
          <p14:tracePt t="6641" x="15398750" y="9086850"/>
          <p14:tracePt t="6645" x="15286038" y="9236075"/>
          <p14:tracePt t="6649" x="15211425" y="9366250"/>
          <p14:tracePt t="6653" x="15136813" y="9498013"/>
          <p14:tracePt t="6657" x="15098713" y="9647238"/>
          <p14:tracePt t="6661" x="15062200" y="9796463"/>
          <p14:tracePt t="6667" x="15024100" y="9928225"/>
          <p14:tracePt t="6669" x="14987588" y="10096500"/>
          <p14:tracePt t="6674" x="14987588" y="10264775"/>
          <p14:tracePt t="6678" x="14968538" y="10414000"/>
          <p14:tracePt t="6681" x="14968538" y="10582275"/>
          <p14:tracePt t="6685" x="14968538" y="10693400"/>
          <p14:tracePt t="6691" x="14968538" y="10825163"/>
          <p14:tracePt t="6693" x="14987588" y="10955338"/>
          <p14:tracePt t="6697" x="15024100" y="11106150"/>
          <p14:tracePt t="6701" x="15081250" y="11198225"/>
          <p14:tracePt t="6706" x="15117763" y="11329988"/>
          <p14:tracePt t="6709" x="15192375" y="11441113"/>
          <p14:tracePt t="6713" x="15249525" y="11534775"/>
          <p14:tracePt t="6717" x="15305088" y="11609388"/>
          <p14:tracePt t="6722" x="15360650" y="11666538"/>
          <p14:tracePt t="6725" x="15435263" y="11722100"/>
          <p14:tracePt t="6729" x="15492413" y="11760200"/>
          <p14:tracePt t="6733" x="15567025" y="11815763"/>
          <p14:tracePt t="6737" x="15641638" y="11834813"/>
          <p14:tracePt t="6741" x="15752763" y="11853863"/>
          <p14:tracePt t="6745" x="15809913" y="11871325"/>
          <p14:tracePt t="6749" x="15921038" y="11890375"/>
          <p14:tracePt t="6753" x="16014700" y="11890375"/>
          <p14:tracePt t="6758" x="16108363" y="11890375"/>
          <p14:tracePt t="6761" x="16238538" y="11890375"/>
          <p14:tracePt t="6765" x="16332200" y="11890375"/>
          <p14:tracePt t="6769" x="16463963" y="11890375"/>
          <p14:tracePt t="6775" x="16594138" y="11890375"/>
          <p14:tracePt t="6777" x="16725900" y="11853863"/>
          <p14:tracePt t="6783" x="16892588" y="11796713"/>
          <p14:tracePt t="6787" x="17060863" y="11760200"/>
          <p14:tracePt t="6792" x="17229138" y="11685588"/>
          <p14:tracePt t="6794" x="17379950" y="11609388"/>
          <p14:tracePt t="6799" x="17565688" y="11517313"/>
          <p14:tracePt t="6803" x="17697450" y="11423650"/>
          <p14:tracePt t="6809" x="17865725" y="11329988"/>
          <p14:tracePt t="6811" x="18034000" y="11180763"/>
          <p14:tracePt t="6815" x="18183225" y="11049000"/>
          <p14:tracePt t="6818" x="18332450" y="10899775"/>
          <p14:tracePt t="6823" x="18481675" y="10731500"/>
          <p14:tracePt t="6826" x="18594388" y="10582275"/>
          <p14:tracePt t="6830" x="18724563" y="10414000"/>
          <p14:tracePt t="6834" x="18818225" y="10282238"/>
          <p14:tracePt t="6838" x="18911888" y="10113963"/>
          <p14:tracePt t="6842" x="18986500" y="9964738"/>
          <p14:tracePt t="6846" x="19023013" y="9815513"/>
          <p14:tracePt t="6850" x="19080163" y="9666288"/>
          <p14:tracePt t="6854" x="19116675" y="9534525"/>
          <p14:tracePt t="6858" x="19135725" y="9440863"/>
          <p14:tracePt t="6862" x="19135725" y="9347200"/>
          <p14:tracePt t="6867" x="19154775" y="9236075"/>
          <p14:tracePt t="6870" x="19154775" y="9161463"/>
          <p14:tracePt t="6874" x="19154775" y="9104313"/>
          <p14:tracePt t="6878" x="19154775" y="9029700"/>
          <p14:tracePt t="6882" x="19135725" y="8955088"/>
          <p14:tracePt t="6886" x="19116675" y="8880475"/>
          <p14:tracePt t="6891" x="19080163" y="8805863"/>
          <p14:tracePt t="6894" x="19005550" y="8712200"/>
          <p14:tracePt t="6898" x="18930938" y="8637588"/>
          <p14:tracePt t="6902" x="18854738" y="8562975"/>
          <p14:tracePt t="6908" x="18743613" y="8469313"/>
          <p14:tracePt t="6911" x="18669000" y="8431213"/>
          <p14:tracePt t="6914" x="18594388" y="8394700"/>
          <p14:tracePt t="6918" x="18519775" y="8356600"/>
          <p14:tracePt t="6924" x="18443575" y="8339138"/>
          <p14:tracePt t="6926" x="18388013" y="8339138"/>
          <p14:tracePt t="6930" x="18313400" y="8320088"/>
          <p14:tracePt t="6933" x="18294350" y="8320088"/>
          <p14:tracePt t="6939" x="18238788" y="8320088"/>
          <p14:tracePt t="6941" x="18219738" y="8320088"/>
          <p14:tracePt t="6945" x="18200688" y="8320088"/>
          <p14:tracePt t="6949" x="18183225" y="8320088"/>
          <p14:tracePt t="6953" x="18164175" y="8320088"/>
          <p14:tracePt t="6957" x="18145125" y="8320088"/>
          <p14:tracePt t="6961" x="18126075" y="8375650"/>
          <p14:tracePt t="6965" x="18126075" y="8413750"/>
          <p14:tracePt t="6969" x="18108613" y="8469313"/>
          <p14:tracePt t="6973" x="18108613" y="8618538"/>
          <p14:tracePt t="6978" x="18108613" y="8767763"/>
          <p14:tracePt t="6981" x="18108613" y="8955088"/>
          <p14:tracePt t="6985" x="18164175" y="9178925"/>
          <p14:tracePt t="6990" x="18183225" y="9347200"/>
          <p14:tracePt t="6993" x="18257838" y="9515475"/>
          <p14:tracePt t="6997" x="18332450" y="9647238"/>
          <p14:tracePt t="7001" x="18368963" y="9815513"/>
          <p14:tracePt t="7006" x="18462625" y="9945688"/>
          <p14:tracePt t="7009" x="18556288" y="10096500"/>
          <p14:tracePt t="7013" x="18688050" y="10245725"/>
          <p14:tracePt t="7017" x="18799175" y="10375900"/>
          <p14:tracePt t="7023" x="18911888" y="10488613"/>
          <p14:tracePt t="7025" x="19005550" y="10582275"/>
          <p14:tracePt t="7029" x="19116675" y="10675938"/>
          <p14:tracePt t="7033" x="19210338" y="10731500"/>
          <p14:tracePt t="7040" x="19323050" y="10787063"/>
          <p14:tracePt t="7043" x="19434175" y="10825163"/>
          <p14:tracePt t="7046" x="19527838" y="10844213"/>
          <p14:tracePt t="7052" x="19602450" y="10880725"/>
          <p14:tracePt t="7059" x="19770725" y="10899775"/>
          <p14:tracePt t="7063" x="19883438" y="10918825"/>
          <p14:tracePt t="7067" x="19939000" y="10918825"/>
          <p14:tracePt t="7070" x="20013613" y="10918825"/>
          <p14:tracePt t="7074" x="20088225" y="10918825"/>
          <p14:tracePt t="7078" x="20145375" y="10918825"/>
          <p14:tracePt t="7082" x="20181888" y="10918825"/>
          <p14:tracePt t="7086" x="20239038" y="10918825"/>
          <p14:tracePt t="7090" x="20294600" y="10918825"/>
          <p14:tracePt t="7094" x="20313650" y="10918825"/>
          <p14:tracePt t="7098" x="20350163" y="10899775"/>
          <p14:tracePt t="7102" x="20388263" y="10880725"/>
          <p14:tracePt t="7110" x="20407313" y="10844213"/>
          <p14:tracePt t="7113" x="20424775" y="10787063"/>
          <p14:tracePt t="7117" x="20443825" y="10769600"/>
          <p14:tracePt t="7122" x="20462875" y="10731500"/>
          <p14:tracePt t="7125" x="20462875" y="10693400"/>
          <p14:tracePt t="7129" x="20462875" y="10656888"/>
          <p14:tracePt t="7133" x="20481925" y="10618788"/>
          <p14:tracePt t="7137" x="20481925" y="10563225"/>
          <p14:tracePt t="7141" x="20499388" y="10544175"/>
          <p14:tracePt t="7145" x="20499388" y="10507663"/>
          <p14:tracePt t="7149" x="20499388" y="10488613"/>
          <p14:tracePt t="7153" x="20499388" y="10469563"/>
          <p14:tracePt t="7157" x="20499388" y="10450513"/>
          <p14:tracePt t="7161" x="20499388" y="10433050"/>
          <p14:tracePt t="7165" x="20499388" y="10414000"/>
          <p14:tracePt t="7169" x="20499388" y="10394950"/>
          <p14:tracePt t="7173" x="20518438" y="10375900"/>
          <p14:tracePt t="7181" x="20518438" y="10356850"/>
          <p14:tracePt t="7189" x="20518438" y="10339388"/>
          <p14:tracePt t="7197" x="20537488" y="10339388"/>
          <p14:tracePt t="7385" x="20537488" y="10320338"/>
          <p14:tracePt t="7393" x="20537488" y="10301288"/>
          <p14:tracePt t="7397" x="20537488" y="10282238"/>
          <p14:tracePt t="7406" x="20537488" y="10264775"/>
          <p14:tracePt t="7409" x="20537488" y="10245725"/>
          <p14:tracePt t="7413" x="20537488" y="10226675"/>
          <p14:tracePt t="7417" x="20537488" y="10188575"/>
          <p14:tracePt t="7423" x="20537488" y="10171113"/>
          <p14:tracePt t="7425" x="20537488" y="10113963"/>
          <p14:tracePt t="7429" x="20537488" y="10058400"/>
          <p14:tracePt t="7433" x="20537488" y="10020300"/>
          <p14:tracePt t="7437" x="20537488" y="9945688"/>
          <p14:tracePt t="7441" x="20537488" y="9871075"/>
          <p14:tracePt t="7445" x="20537488" y="9759950"/>
          <p14:tracePt t="7449" x="20556538" y="9647238"/>
          <p14:tracePt t="7454" x="20556538" y="9498013"/>
          <p14:tracePt t="7457" x="20612100" y="9329738"/>
          <p14:tracePt t="7461" x="20650200" y="9178925"/>
          <p14:tracePt t="7465" x="20705763" y="8974138"/>
          <p14:tracePt t="7469" x="20761325" y="8805863"/>
          <p14:tracePt t="7474" x="20799425" y="8618538"/>
          <p14:tracePt t="7477" x="20854988" y="8431213"/>
          <p14:tracePt t="7481" x="20929600" y="8226425"/>
          <p14:tracePt t="7485" x="20967700" y="8039100"/>
          <p14:tracePt t="7489" x="21023263" y="7870825"/>
          <p14:tracePt t="7493" x="21061363" y="7702550"/>
          <p14:tracePt t="7497" x="21135975" y="7534275"/>
          <p14:tracePt t="7501" x="21210588" y="7366000"/>
          <p14:tracePt t="7506" x="21285200" y="7197725"/>
          <p14:tracePt t="7509" x="21359813" y="7048500"/>
          <p14:tracePt t="9334" x="21097875" y="3309938"/>
          <p14:tracePt t="9339" x="20854988" y="3309938"/>
          <p14:tracePt t="9341" x="20631150" y="3309938"/>
          <p14:tracePt t="9343" x="20388263" y="3309938"/>
          <p14:tracePt t="9347" x="20145375" y="3309938"/>
          <p14:tracePt t="9351" x="19919950" y="3309938"/>
          <p14:tracePt t="9356" x="19696113" y="3309938"/>
          <p14:tracePt t="9358" x="19491325" y="3309938"/>
          <p14:tracePt t="9363" x="19265900" y="3309938"/>
          <p14:tracePt t="9367" x="19023013" y="3309938"/>
          <p14:tracePt t="9372" x="18799175" y="3309938"/>
          <p14:tracePt t="9374" x="18556288" y="3309938"/>
          <p14:tracePt t="9379" x="18276888" y="3309938"/>
          <p14:tracePt t="9382" x="18014950" y="3309938"/>
          <p14:tracePt t="9386" x="17772063" y="3309938"/>
          <p14:tracePt t="9390" x="17529175" y="3309938"/>
          <p14:tracePt t="9394" x="17286288" y="3309938"/>
          <p14:tracePt t="9398" x="17005300" y="3309938"/>
          <p14:tracePt t="9402" x="16743363" y="3309938"/>
          <p14:tracePt t="9406" x="16500475" y="3309938"/>
          <p14:tracePt t="9410" x="16257588" y="3309938"/>
          <p14:tracePt t="9414" x="16014700" y="3309938"/>
          <p14:tracePt t="9418" x="15735300" y="3309938"/>
          <p14:tracePt t="9422" x="15473363" y="3309938"/>
          <p14:tracePt t="9426" x="15211425" y="3309938"/>
          <p14:tracePt t="9431" x="14893925" y="3309938"/>
          <p14:tracePt t="9434" x="14576425" y="3309938"/>
          <p14:tracePt t="9439" x="14276388" y="3309938"/>
          <p14:tracePt t="9442" x="13941425" y="3309938"/>
          <p14:tracePt t="9446" x="13622338" y="3309938"/>
          <p14:tracePt t="9450" x="13323888" y="3309938"/>
          <p14:tracePt t="9455" x="12987338" y="3309938"/>
          <p14:tracePt t="9459" x="12669838" y="3309938"/>
          <p14:tracePt t="9462" x="12333288" y="3309938"/>
          <p14:tracePt t="9466" x="11996738" y="3309938"/>
          <p14:tracePt t="9472" x="11679238" y="3309938"/>
          <p14:tracePt t="9474" x="11342688" y="3309938"/>
          <p14:tracePt t="9478" x="11006138" y="3309938"/>
          <p14:tracePt t="9482" x="10594975" y="3216275"/>
          <p14:tracePt t="9486" x="10166350" y="3122613"/>
          <p14:tracePt t="9490" x="9791700" y="3028950"/>
          <p14:tracePt t="9494" x="9399588" y="2916238"/>
          <p14:tracePt t="9498" x="8969375" y="2822575"/>
          <p14:tracePt t="9502" x="8540750" y="2728913"/>
          <p14:tracePt t="9508" x="8110538" y="2636838"/>
          <p14:tracePt t="9510" x="7680325" y="2579688"/>
          <p14:tracePt t="9514" x="7307263" y="2486025"/>
          <p14:tracePt t="9519" x="6951663" y="2430463"/>
          <p14:tracePt t="9522" x="6634163" y="2355850"/>
          <p14:tracePt t="9526" x="6278563" y="2281238"/>
          <p14:tracePt t="9530" x="5905500" y="2187575"/>
          <p14:tracePt t="9534" x="5530850" y="2093913"/>
          <p14:tracePt t="9539" x="5213350" y="2019300"/>
          <p14:tracePt t="9542" x="4933950" y="1944688"/>
          <p14:tracePt t="9546" x="4672013" y="1887538"/>
          <p14:tracePt t="9550" x="4429125" y="1812925"/>
          <p14:tracePt t="9556" x="4205288" y="1738313"/>
          <p14:tracePt t="9559" x="3943350" y="1663700"/>
          <p14:tracePt t="9562" x="3681413" y="1589088"/>
          <p14:tracePt t="9566" x="3438525" y="1533525"/>
          <p14:tracePt t="9571" x="3214688" y="1458913"/>
          <p14:tracePt t="9575" x="2952750" y="1382713"/>
          <p14:tracePt t="9578" x="2690813" y="1308100"/>
          <p14:tracePt t="9582" x="2466975" y="1252538"/>
          <p14:tracePt t="9586" x="2243138" y="1177925"/>
          <p14:tracePt t="9590" x="2000250" y="1139825"/>
          <p14:tracePt t="9594" x="1774825" y="1065213"/>
          <p14:tracePt t="9598" x="1531938" y="954088"/>
          <p14:tracePt t="9602" x="1346200" y="879475"/>
          <p14:tracePt t="9607" x="1139825" y="803275"/>
          <p14:tracePt t="9610" x="952500" y="728663"/>
          <p14:tracePt t="9614" x="822325" y="692150"/>
          <p14:tracePt t="9618" x="673100" y="654050"/>
          <p14:tracePt t="9622" x="579438" y="579438"/>
          <p14:tracePt t="9626" x="466725" y="542925"/>
          <p14:tracePt t="9630" x="355600" y="504825"/>
          <p14:tracePt t="9634" x="280988" y="430213"/>
          <p14:tracePt t="9639" x="204788" y="392113"/>
          <p14:tracePt t="9642" x="149225" y="336550"/>
          <p14:tracePt t="9647" x="74613" y="298450"/>
          <p14:tracePt t="9650" x="0" y="2809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96325" cy="15087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1396320" cy="34996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4241939" cy="349963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241927" y="-2"/>
            <a:ext cx="7154392" cy="349963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35" y="-2"/>
            <a:ext cx="20590182" cy="3514352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0C4A5-2051-44DD-BD42-64ADBD3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084" y="647983"/>
            <a:ext cx="17366879" cy="2274072"/>
          </a:xfrm>
        </p:spPr>
        <p:txBody>
          <a:bodyPr>
            <a:normAutofit/>
          </a:bodyPr>
          <a:lstStyle/>
          <a:p>
            <a:r>
              <a:rPr lang="en-US" sz="7900" dirty="0">
                <a:solidFill>
                  <a:srgbClr val="FFFFFF"/>
                </a:solidFill>
              </a:rPr>
              <a:t>Sorting Mechanism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CFF5-3B25-4803-B152-872A96DD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162" y="4162334"/>
            <a:ext cx="18897600" cy="10468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endParaRPr lang="en-US" sz="3900" dirty="0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7D0FC1-964A-473C-BAD4-20B16232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" r="75642" b="56552"/>
          <a:stretch/>
        </p:blipFill>
        <p:spPr>
          <a:xfrm>
            <a:off x="-1" y="3499630"/>
            <a:ext cx="21396325" cy="115879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3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8"/>
    </mc:Choice>
    <mc:Fallback xmlns="">
      <p:transition spd="slow" advTm="3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23" x="5308600" y="13914438"/>
          <p14:tracePt t="9525" x="3606800" y="14900275"/>
          <p14:tracePt t="9529" x="3625850" y="14712950"/>
          <p14:tracePt t="9533" x="3681413" y="14544675"/>
          <p14:tracePt t="9537" x="3700463" y="14358938"/>
          <p14:tracePt t="9541" x="3719513" y="14190663"/>
          <p14:tracePt t="9545" x="3756025" y="14022388"/>
          <p14:tracePt t="9549" x="3775075" y="13871575"/>
          <p14:tracePt t="9553" x="3811588" y="13704888"/>
          <p14:tracePt t="9557" x="3868738" y="13536613"/>
          <p14:tracePt t="9561" x="3905250" y="13404850"/>
          <p14:tracePt t="9565" x="3962400" y="13274675"/>
          <p14:tracePt t="9569" x="3998913" y="13106400"/>
          <p14:tracePt t="9573" x="4054475" y="12974638"/>
          <p14:tracePt t="9578" x="4111625" y="12806363"/>
          <p14:tracePt t="9581" x="4167188" y="12638088"/>
          <p14:tracePt t="9585" x="4241800" y="12507913"/>
          <p14:tracePt t="9589" x="4297363" y="12339638"/>
          <p14:tracePt t="9594" x="4373563" y="12171363"/>
          <p14:tracePt t="9597" x="4448175" y="12022138"/>
          <p14:tracePt t="9601" x="4522788" y="11871325"/>
          <p14:tracePt t="9605" x="4597400" y="11722100"/>
          <p14:tracePt t="9609" x="4652963" y="11553825"/>
          <p14:tracePt t="9613" x="4727575" y="11423650"/>
          <p14:tracePt t="9617" x="4765675" y="11291888"/>
          <p14:tracePt t="9621" x="4821238" y="11142663"/>
          <p14:tracePt t="9625" x="4876800" y="11049000"/>
          <p14:tracePt t="9629" x="4895850" y="10937875"/>
          <p14:tracePt t="9633" x="4970463" y="10825163"/>
          <p14:tracePt t="9637" x="5008563" y="10750550"/>
          <p14:tracePt t="9641" x="5027613" y="10693400"/>
          <p14:tracePt t="9646" x="5064125" y="10656888"/>
          <p14:tracePt t="9649" x="5083175" y="10618788"/>
          <p14:tracePt t="9653" x="5083175" y="10582275"/>
          <p14:tracePt t="9657" x="5102225" y="10563225"/>
          <p14:tracePt t="9661" x="5138738" y="10525125"/>
          <p14:tracePt t="9665" x="5176838" y="10488613"/>
          <p14:tracePt t="9669" x="5194300" y="10450513"/>
          <p14:tracePt t="9673" x="5232400" y="10433050"/>
          <p14:tracePt t="9677" x="5232400" y="10394950"/>
          <p14:tracePt t="9681" x="5270500" y="10375900"/>
          <p14:tracePt t="9685" x="5307013" y="10339388"/>
          <p14:tracePt t="9689" x="5345113" y="10301288"/>
          <p14:tracePt t="9693" x="5362575" y="10301288"/>
          <p14:tracePt t="9697" x="5400675" y="10282238"/>
          <p14:tracePt t="9701" x="5419725" y="10264775"/>
          <p14:tracePt t="9705" x="5419725" y="10245725"/>
          <p14:tracePt t="9711" x="5456238" y="10226675"/>
          <p14:tracePt t="9717" x="5475288" y="10226675"/>
          <p14:tracePt t="10203" x="5456238" y="10226675"/>
          <p14:tracePt t="10207" x="5438775" y="10226675"/>
          <p14:tracePt t="10213" x="5381625" y="10226675"/>
          <p14:tracePt t="10215" x="5345113" y="10226675"/>
          <p14:tracePt t="10223" x="5326063" y="10245725"/>
          <p14:tracePt t="10238" x="5307013" y="10264775"/>
          <p14:tracePt t="10254" x="5307013" y="10301288"/>
          <p14:tracePt t="10258" x="5307013" y="10339388"/>
          <p14:tracePt t="10262" x="5307013" y="10356850"/>
          <p14:tracePt t="10266" x="5307013" y="10375900"/>
          <p14:tracePt t="10270" x="5307013" y="10394950"/>
          <p14:tracePt t="10274" x="5307013" y="10414000"/>
          <p14:tracePt t="10278" x="5307013" y="10450513"/>
          <p14:tracePt t="10282" x="5307013" y="10469563"/>
          <p14:tracePt t="10286" x="5307013" y="10525125"/>
          <p14:tracePt t="10290" x="5307013" y="10544175"/>
          <p14:tracePt t="10294" x="5307013" y="10582275"/>
          <p14:tracePt t="10298" x="5326063" y="10637838"/>
          <p14:tracePt t="10302" x="5345113" y="10675938"/>
          <p14:tracePt t="10306" x="5345113" y="10712450"/>
          <p14:tracePt t="10310" x="5362575" y="10769600"/>
          <p14:tracePt t="10314" x="5362575" y="10806113"/>
          <p14:tracePt t="10318" x="5381625" y="10880725"/>
          <p14:tracePt t="10322" x="5381625" y="10918825"/>
          <p14:tracePt t="10326" x="5400675" y="10993438"/>
          <p14:tracePt t="10330" x="5400675" y="11049000"/>
          <p14:tracePt t="10334" x="5419725" y="11123613"/>
          <p14:tracePt t="10338" x="5419725" y="11217275"/>
          <p14:tracePt t="10342" x="5438775" y="11291888"/>
          <p14:tracePt t="10346" x="5438775" y="11349038"/>
          <p14:tracePt t="10350" x="5438775" y="11460163"/>
          <p14:tracePt t="10354" x="5456238" y="11498263"/>
          <p14:tracePt t="10358" x="5456238" y="11572875"/>
          <p14:tracePt t="10362" x="5475288" y="11609388"/>
          <p14:tracePt t="10366" x="5475288" y="11647488"/>
          <p14:tracePt t="10370" x="5494338" y="11685588"/>
          <p14:tracePt t="10374" x="5530850" y="11722100"/>
          <p14:tracePt t="10379" x="5549900" y="11777663"/>
          <p14:tracePt t="10382" x="5588000" y="11853863"/>
          <p14:tracePt t="10386" x="5624513" y="11890375"/>
          <p14:tracePt t="10390" x="5662613" y="11945938"/>
          <p14:tracePt t="10394" x="5681663" y="12003088"/>
          <p14:tracePt t="10398" x="5718175" y="12039600"/>
          <p14:tracePt t="10402" x="5756275" y="12096750"/>
          <p14:tracePt t="10406" x="5792788" y="12114213"/>
          <p14:tracePt t="10411" x="5830888" y="12152313"/>
          <p14:tracePt t="10414" x="5848350" y="12190413"/>
          <p14:tracePt t="10418" x="5886450" y="12226925"/>
          <p14:tracePt t="10422" x="5924550" y="12265025"/>
          <p14:tracePt t="10427" x="5961063" y="12282488"/>
          <p14:tracePt t="10430" x="5999163" y="12339638"/>
          <p14:tracePt t="10434" x="6016625" y="12376150"/>
          <p14:tracePt t="10438" x="6035675" y="12414250"/>
          <p14:tracePt t="10444" x="6073775" y="12433300"/>
          <p14:tracePt t="10446" x="6092825" y="12469813"/>
          <p14:tracePt t="10450" x="6129338" y="12507913"/>
          <p14:tracePt t="10454" x="6129338" y="12526963"/>
          <p14:tracePt t="10458" x="6167438" y="12544425"/>
          <p14:tracePt t="10462" x="6184900" y="12563475"/>
          <p14:tracePt t="10466" x="6203950" y="12582525"/>
          <p14:tracePt t="10470" x="6223000" y="12601575"/>
          <p14:tracePt t="10474" x="6259513" y="12638088"/>
          <p14:tracePt t="10478" x="6259513" y="12657138"/>
          <p14:tracePt t="10482" x="6278563" y="12657138"/>
          <p14:tracePt t="10486" x="6316663" y="12695238"/>
          <p14:tracePt t="10490" x="6316663" y="12712700"/>
          <p14:tracePt t="10495" x="6353175" y="12712700"/>
          <p14:tracePt t="10498" x="6391275" y="12731750"/>
          <p14:tracePt t="10502" x="6410325" y="12750800"/>
          <p14:tracePt t="10506" x="6446838" y="12769850"/>
          <p14:tracePt t="10510" x="6502400" y="12787313"/>
          <p14:tracePt t="10514" x="6521450" y="12806363"/>
          <p14:tracePt t="10518" x="6578600" y="12825413"/>
          <p14:tracePt t="10522" x="6634163" y="12825413"/>
          <p14:tracePt t="10527" x="6708775" y="12825413"/>
          <p14:tracePt t="10530" x="6746875" y="12844463"/>
          <p14:tracePt t="10534" x="6838950" y="12844463"/>
          <p14:tracePt t="10538" x="6951663" y="12863513"/>
          <p14:tracePt t="10544" x="7045325" y="12863513"/>
          <p14:tracePt t="10546" x="7175500" y="12900025"/>
          <p14:tracePt t="10550" x="7269163" y="12900025"/>
          <p14:tracePt t="10554" x="7362825" y="12900025"/>
          <p14:tracePt t="10558" x="7475538" y="12919075"/>
          <p14:tracePt t="10562" x="7531100" y="12919075"/>
          <p14:tracePt t="10566" x="7605713" y="12938125"/>
          <p14:tracePt t="10570" x="7680325" y="12938125"/>
          <p14:tracePt t="10574" x="7754938" y="12938125"/>
          <p14:tracePt t="10578" x="7793038" y="12938125"/>
          <p14:tracePt t="10582" x="7848600" y="12938125"/>
          <p14:tracePt t="10586" x="7886700" y="12938125"/>
          <p14:tracePt t="10590" x="7904163" y="12938125"/>
          <p14:tracePt t="10594" x="7942263" y="12938125"/>
          <p14:tracePt t="10598" x="7961313" y="12938125"/>
          <p14:tracePt t="10614" x="7978775" y="12938125"/>
          <p14:tracePt t="10845" x="7997825" y="12938125"/>
          <p14:tracePt t="10850" x="8016875" y="12938125"/>
          <p14:tracePt t="10854" x="8035925" y="12938125"/>
          <p14:tracePt t="10858" x="8035925" y="12919075"/>
          <p14:tracePt t="10862" x="8054975" y="12919075"/>
          <p14:tracePt t="10870" x="8054975" y="12900025"/>
          <p14:tracePt t="10874" x="8072438" y="12880975"/>
          <p14:tracePt t="10878" x="8091488" y="12880975"/>
          <p14:tracePt t="10882" x="8110538" y="12863513"/>
          <p14:tracePt t="10886" x="8129588" y="12844463"/>
          <p14:tracePt t="10890" x="8166100" y="12825413"/>
          <p14:tracePt t="10895" x="8185150" y="12806363"/>
          <p14:tracePt t="10899" x="8221663" y="12769850"/>
          <p14:tracePt t="10902" x="8278813" y="12750800"/>
          <p14:tracePt t="10906" x="8315325" y="12712700"/>
          <p14:tracePt t="10910" x="8389938" y="12676188"/>
          <p14:tracePt t="10914" x="8408988" y="12638088"/>
          <p14:tracePt t="10918" x="8466138" y="12601575"/>
          <p14:tracePt t="10922" x="8540750" y="12563475"/>
          <p14:tracePt t="10927" x="8596313" y="12507913"/>
          <p14:tracePt t="10930" x="8651875" y="12469813"/>
          <p14:tracePt t="10934" x="8709025" y="12433300"/>
          <p14:tracePt t="10938" x="8764588" y="12414250"/>
          <p14:tracePt t="10944" x="8801100" y="12376150"/>
          <p14:tracePt t="10947" x="8858250" y="12339638"/>
          <p14:tracePt t="10950" x="8894763" y="12301538"/>
          <p14:tracePt t="10954" x="8951913" y="12265025"/>
          <p14:tracePt t="10958" x="9007475" y="12226925"/>
          <p14:tracePt t="10962" x="9043988" y="12171363"/>
          <p14:tracePt t="10966" x="9082088" y="12152313"/>
          <p14:tracePt t="10970" x="9137650" y="12114213"/>
          <p14:tracePt t="10974" x="9212263" y="12077700"/>
          <p14:tracePt t="10979" x="9269413" y="12039600"/>
          <p14:tracePt t="10982" x="9324975" y="11984038"/>
          <p14:tracePt t="10986" x="9399588" y="11945938"/>
          <p14:tracePt t="10990" x="9455150" y="11890375"/>
          <p14:tracePt t="10994" x="9512300" y="11815763"/>
          <p14:tracePt t="10998" x="9586913" y="11760200"/>
          <p14:tracePt t="11002" x="9642475" y="11703050"/>
          <p14:tracePt t="11006" x="9755188" y="11572875"/>
          <p14:tracePt t="11011" x="9848850" y="11498263"/>
          <p14:tracePt t="11014" x="9940925" y="11385550"/>
          <p14:tracePt t="11018" x="10034588" y="11236325"/>
          <p14:tracePt t="11022" x="10091738" y="11142663"/>
          <p14:tracePt t="11027" x="10166350" y="11029950"/>
          <p14:tracePt t="11030" x="10202863" y="10899775"/>
          <p14:tracePt t="11034" x="10260013" y="10750550"/>
          <p14:tracePt t="11038" x="10315575" y="10618788"/>
          <p14:tracePt t="11043" x="10371138" y="10450513"/>
          <p14:tracePt t="11046" x="10445750" y="10282238"/>
          <p14:tracePt t="11050" x="10483850" y="10152063"/>
          <p14:tracePt t="11054" x="10502900" y="9983788"/>
          <p14:tracePt t="11058" x="10520363" y="9852025"/>
          <p14:tracePt t="11062" x="10558463" y="9702800"/>
          <p14:tracePt t="11066" x="10558463" y="9515475"/>
          <p14:tracePt t="11070" x="10577513" y="9329738"/>
          <p14:tracePt t="11074" x="10577513" y="9142413"/>
          <p14:tracePt t="11078" x="10594975" y="8974138"/>
          <p14:tracePt t="11082" x="10594975" y="8824913"/>
          <p14:tracePt t="11086" x="10594975" y="8656638"/>
          <p14:tracePt t="11090" x="10594975" y="8524875"/>
          <p14:tracePt t="11094" x="10594975" y="8375650"/>
          <p14:tracePt t="11098" x="10577513" y="8245475"/>
          <p14:tracePt t="11102" x="10520363" y="8113713"/>
          <p14:tracePt t="11106" x="10483850" y="7945438"/>
          <p14:tracePt t="11110" x="10409238" y="7796213"/>
          <p14:tracePt t="11114" x="10334625" y="7627938"/>
          <p14:tracePt t="11118" x="10277475" y="7497763"/>
          <p14:tracePt t="11122" x="10183813" y="7366000"/>
          <p14:tracePt t="11127" x="10091738" y="7253288"/>
          <p14:tracePt t="11130" x="9959975" y="7104063"/>
          <p14:tracePt t="11134" x="9829800" y="6954838"/>
          <p14:tracePt t="11138" x="9642475" y="6805613"/>
          <p14:tracePt t="11144" x="9437688" y="6656388"/>
          <p14:tracePt t="11146" x="9250363" y="6505575"/>
          <p14:tracePt t="11150" x="9007475" y="6375400"/>
          <p14:tracePt t="11154" x="8745538" y="6226175"/>
          <p14:tracePt t="11160" x="8466138" y="6094413"/>
          <p14:tracePt t="11163" x="8129588" y="5945188"/>
          <p14:tracePt t="11166" x="7848600" y="5851525"/>
          <p14:tracePt t="11170" x="7512050" y="5740400"/>
          <p14:tracePt t="11174" x="7194550" y="5627688"/>
          <p14:tracePt t="11178" x="6913563" y="5553075"/>
          <p14:tracePt t="11182" x="6578600" y="5440363"/>
          <p14:tracePt t="11186" x="6297613" y="5365750"/>
          <p14:tracePt t="11190" x="5980113" y="5310188"/>
          <p14:tracePt t="11194" x="5662613" y="5253038"/>
          <p14:tracePt t="11198" x="5362575" y="5216525"/>
          <p14:tracePt t="11202" x="5045075" y="5178425"/>
          <p14:tracePt t="11206" x="4727575" y="5159375"/>
          <p14:tracePt t="11210" x="4448175" y="5122863"/>
          <p14:tracePt t="11214" x="4148138" y="5103813"/>
          <p14:tracePt t="11218" x="3868738" y="5103813"/>
          <p14:tracePt t="11222" x="3606800" y="5103813"/>
          <p14:tracePt t="11226" x="3363913" y="5103813"/>
          <p14:tracePt t="11230" x="3140075" y="5159375"/>
          <p14:tracePt t="11234" x="2952750" y="5216525"/>
          <p14:tracePt t="11238" x="2784475" y="5310188"/>
          <p14:tracePt t="11244" x="2635250" y="5403850"/>
          <p14:tracePt t="11246" x="2522538" y="5495925"/>
          <p14:tracePt t="11250" x="2447925" y="5572125"/>
          <p14:tracePt t="11254" x="2354263" y="5683250"/>
          <p14:tracePt t="11260" x="2279650" y="5795963"/>
          <p14:tracePt t="11263" x="2243138" y="5926138"/>
          <p14:tracePt t="11266" x="2205038" y="6057900"/>
          <p14:tracePt t="11270" x="2149475" y="6207125"/>
          <p14:tracePt t="11274" x="2130425" y="6337300"/>
          <p14:tracePt t="11278" x="2092325" y="6469063"/>
          <p14:tracePt t="11283" x="2092325" y="6618288"/>
          <p14:tracePt t="11286" x="2092325" y="6842125"/>
          <p14:tracePt t="11290" x="2092325" y="7067550"/>
          <p14:tracePt t="11295" x="2092325" y="7310438"/>
          <p14:tracePt t="11298" x="2092325" y="7553325"/>
          <p14:tracePt t="11302" x="2092325" y="7834313"/>
          <p14:tracePt t="11306" x="2092325" y="8113713"/>
          <p14:tracePt t="11310" x="2092325" y="8356600"/>
          <p14:tracePt t="11315" x="2092325" y="8618538"/>
          <p14:tracePt t="11318" x="2111375" y="8899525"/>
          <p14:tracePt t="11322" x="2149475" y="9142413"/>
          <p14:tracePt t="11327" x="2185988" y="9404350"/>
          <p14:tracePt t="11330" x="2243138" y="9628188"/>
          <p14:tracePt t="11334" x="2317750" y="9852025"/>
          <p14:tracePt t="11338" x="2373313" y="10077450"/>
          <p14:tracePt t="11344" x="2447925" y="10301288"/>
          <p14:tracePt t="11346" x="2522538" y="10488613"/>
          <p14:tracePt t="11350" x="2635250" y="10693400"/>
          <p14:tracePt t="11354" x="2746375" y="10899775"/>
          <p14:tracePt t="11360" x="2859088" y="11087100"/>
          <p14:tracePt t="11362" x="2989263" y="11291888"/>
          <p14:tracePt t="11366" x="3140075" y="11498263"/>
          <p14:tracePt t="11370" x="3289300" y="11703050"/>
          <p14:tracePt t="11374" x="3476625" y="11871325"/>
          <p14:tracePt t="11378" x="3643313" y="12039600"/>
          <p14:tracePt t="11382" x="3811588" y="12190413"/>
          <p14:tracePt t="11386" x="3962400" y="12320588"/>
          <p14:tracePt t="11390" x="4130675" y="12433300"/>
          <p14:tracePt t="11396" x="4279900" y="12526963"/>
          <p14:tracePt t="11398" x="4448175" y="12601575"/>
          <p14:tracePt t="11402" x="4616450" y="12676188"/>
          <p14:tracePt t="11406" x="4765675" y="12731750"/>
          <p14:tracePt t="11410" x="4933950" y="12750800"/>
          <p14:tracePt t="11414" x="5102225" y="12769850"/>
          <p14:tracePt t="11418" x="5287963" y="12769850"/>
          <p14:tracePt t="11422" x="5494338" y="12769850"/>
          <p14:tracePt t="11426" x="5681663" y="12769850"/>
          <p14:tracePt t="11430" x="5867400" y="12769850"/>
          <p14:tracePt t="11434" x="6092825" y="12769850"/>
          <p14:tracePt t="11438" x="6316663" y="12769850"/>
          <p14:tracePt t="11444" x="6540500" y="12731750"/>
          <p14:tracePt t="11446" x="6764338" y="12657138"/>
          <p14:tracePt t="11450" x="6951663" y="12563475"/>
          <p14:tracePt t="11454" x="7119938" y="12488863"/>
          <p14:tracePt t="11460" x="7324725" y="12376150"/>
          <p14:tracePt t="11463" x="7475538" y="12245975"/>
          <p14:tracePt t="11466" x="7643813" y="12133263"/>
          <p14:tracePt t="11470" x="7754938" y="11984038"/>
          <p14:tracePt t="11474" x="7848600" y="11834813"/>
          <p14:tracePt t="11478" x="7942263" y="11666538"/>
          <p14:tracePt t="11482" x="7997825" y="11517313"/>
          <p14:tracePt t="11486" x="8035925" y="11366500"/>
          <p14:tracePt t="11490" x="8035925" y="11217275"/>
          <p14:tracePt t="11494" x="8072438" y="11087100"/>
          <p14:tracePt t="11498" x="8072438" y="10937875"/>
          <p14:tracePt t="11502" x="8054975" y="10769600"/>
          <p14:tracePt t="11506" x="8035925" y="10601325"/>
          <p14:tracePt t="11511" x="7961313" y="10414000"/>
          <p14:tracePt t="11514" x="7867650" y="10207625"/>
          <p14:tracePt t="11518" x="7735888" y="10002838"/>
          <p14:tracePt t="11522" x="7586663" y="9777413"/>
          <p14:tracePt t="11526" x="7400925" y="9609138"/>
          <p14:tracePt t="11530" x="7250113" y="9423400"/>
          <p14:tracePt t="11534" x="7119938" y="9291638"/>
          <p14:tracePt t="11538" x="6951663" y="9161463"/>
          <p14:tracePt t="11544" x="6764338" y="9029700"/>
          <p14:tracePt t="11546" x="6596063" y="8936038"/>
          <p14:tracePt t="11550" x="6410325" y="8842375"/>
          <p14:tracePt t="11554" x="6259513" y="8805863"/>
          <p14:tracePt t="11559" x="6129338" y="8750300"/>
          <p14:tracePt t="11562" x="5999163" y="8712200"/>
          <p14:tracePt t="11566" x="5867400" y="8693150"/>
          <p14:tracePt t="11570" x="5773738" y="8693150"/>
          <p14:tracePt t="11574" x="5699125" y="8675688"/>
          <p14:tracePt t="11579" x="5624513" y="8675688"/>
          <p14:tracePt t="11582" x="5588000" y="8675688"/>
          <p14:tracePt t="11586" x="5549900" y="8675688"/>
          <p14:tracePt t="11592" x="5513388" y="8675688"/>
          <p14:tracePt t="11603" x="5513388" y="8712200"/>
          <p14:tracePt t="11613" x="5513388" y="8767763"/>
          <p14:tracePt t="11616" x="5513388" y="8824913"/>
          <p14:tracePt t="11619" x="5513388" y="8880475"/>
          <p14:tracePt t="11623" x="5513388" y="9010650"/>
          <p14:tracePt t="11632" x="5530850" y="9197975"/>
          <p14:tracePt t="11635" x="5568950" y="9310688"/>
          <p14:tracePt t="11639" x="5624513" y="9385300"/>
          <p14:tracePt t="11647" x="5737225" y="9553575"/>
          <p14:tracePt t="11651" x="5773738" y="9666288"/>
          <p14:tracePt t="11655" x="5811838" y="9740900"/>
          <p14:tracePt t="11661" x="5867400" y="9796463"/>
          <p14:tracePt t="11663" x="5905500" y="9871075"/>
          <p14:tracePt t="11666" x="5942013" y="9928225"/>
          <p14:tracePt t="11671" x="5980113" y="9964738"/>
          <p14:tracePt t="11675" x="5999163" y="10002838"/>
          <p14:tracePt t="11678" x="6016625" y="10039350"/>
          <p14:tracePt t="11682" x="6054725" y="10077450"/>
          <p14:tracePt t="11686" x="6092825" y="10096500"/>
          <p14:tracePt t="11690" x="6110288" y="10113963"/>
          <p14:tracePt t="11694" x="6148388" y="10152063"/>
          <p14:tracePt t="11698" x="6184900" y="10171113"/>
          <p14:tracePt t="11702" x="6203950" y="10171113"/>
          <p14:tracePt t="11706" x="6223000" y="10171113"/>
          <p14:tracePt t="11711" x="6242050" y="10171113"/>
          <p14:tracePt t="11715" x="6259513" y="10171113"/>
          <p14:tracePt t="11724" x="6278563" y="10171113"/>
          <p14:tracePt t="11728" x="6297613" y="10171113"/>
          <p14:tracePt t="11739" x="6316663" y="10171113"/>
          <p14:tracePt t="11747" x="6335713" y="10171113"/>
          <p14:tracePt t="11752" x="6353175" y="10171113"/>
          <p14:tracePt t="11762" x="6372225" y="10171113"/>
          <p14:tracePt t="11764" x="6391275" y="10171113"/>
          <p14:tracePt t="11779" x="6410325" y="10171113"/>
          <p14:tracePt t="11783" x="6427788" y="10171113"/>
          <p14:tracePt t="11791" x="6446838" y="10171113"/>
          <p14:tracePt t="11796" x="6465888" y="10171113"/>
          <p14:tracePt t="11798" x="6502400" y="10171113"/>
          <p14:tracePt t="11802" x="6521450" y="10171113"/>
          <p14:tracePt t="11806" x="6540500" y="10171113"/>
          <p14:tracePt t="11810" x="6559550" y="10171113"/>
          <p14:tracePt t="11814" x="6596063" y="10171113"/>
          <p14:tracePt t="11818" x="6634163" y="10171113"/>
          <p14:tracePt t="11822" x="6670675" y="10171113"/>
          <p14:tracePt t="11826" x="6727825" y="10171113"/>
          <p14:tracePt t="11830" x="6783388" y="10171113"/>
          <p14:tracePt t="11834" x="6838950" y="10171113"/>
          <p14:tracePt t="11838" x="6913563" y="10171113"/>
          <p14:tracePt t="11843" x="6989763" y="10171113"/>
          <p14:tracePt t="11846" x="7081838" y="10171113"/>
          <p14:tracePt t="11850" x="7213600" y="10171113"/>
          <p14:tracePt t="11854" x="7324725" y="10171113"/>
          <p14:tracePt t="11860" x="7493000" y="10171113"/>
          <p14:tracePt t="11862" x="7624763" y="10171113"/>
          <p14:tracePt t="11866" x="7754938" y="10152063"/>
          <p14:tracePt t="11870" x="7904163" y="10133013"/>
          <p14:tracePt t="11876" x="8072438" y="10077450"/>
          <p14:tracePt t="11878" x="8259763" y="10058400"/>
          <p14:tracePt t="11882" x="8428038" y="10039350"/>
          <p14:tracePt t="11886" x="8615363" y="10002838"/>
          <p14:tracePt t="11890" x="8801100" y="9964738"/>
          <p14:tracePt t="11895" x="9007475" y="9909175"/>
          <p14:tracePt t="11898" x="9194800" y="9834563"/>
          <p14:tracePt t="11902" x="9418638" y="9796463"/>
          <p14:tracePt t="11906" x="9642475" y="9721850"/>
          <p14:tracePt t="11911" x="9904413" y="9647238"/>
          <p14:tracePt t="11914" x="10166350" y="9534525"/>
          <p14:tracePt t="11918" x="10409238" y="9459913"/>
          <p14:tracePt t="11922" x="10671175" y="9347200"/>
          <p14:tracePt t="11926" x="10931525" y="9217025"/>
          <p14:tracePt t="11930" x="11193463" y="9123363"/>
          <p14:tracePt t="11934" x="11417300" y="9029700"/>
          <p14:tracePt t="11938" x="11623675" y="8918575"/>
          <p14:tracePt t="11944" x="11811000" y="8842375"/>
          <p14:tracePt t="11946" x="11979275" y="8750300"/>
          <p14:tracePt t="11950" x="12128500" y="8675688"/>
          <p14:tracePt t="11954" x="12258675" y="8618538"/>
          <p14:tracePt t="11959" x="12390438" y="8543925"/>
          <p14:tracePt t="11962" x="12482513" y="8488363"/>
          <p14:tracePt t="11966" x="12595225" y="8394700"/>
          <p14:tracePt t="11970" x="12688888" y="8320088"/>
          <p14:tracePt t="11974" x="12782550" y="8262938"/>
          <p14:tracePt t="11978" x="12857163" y="8207375"/>
          <p14:tracePt t="11982" x="12912725" y="8151813"/>
          <p14:tracePt t="11986" x="12987338" y="8094663"/>
          <p14:tracePt t="11990" x="13044488" y="8039100"/>
          <p14:tracePt t="11994" x="13081000" y="7983538"/>
          <p14:tracePt t="11998" x="13136563" y="7926388"/>
          <p14:tracePt t="12002" x="13174663" y="7870825"/>
          <p14:tracePt t="12007" x="13230225" y="7796213"/>
          <p14:tracePt t="12011" x="13268325" y="7758113"/>
          <p14:tracePt t="12014" x="13323888" y="7666038"/>
          <p14:tracePt t="12018" x="13361988" y="7627938"/>
          <p14:tracePt t="12022" x="13398500" y="7572375"/>
          <p14:tracePt t="12026" x="13436600" y="7497763"/>
          <p14:tracePt t="12030" x="13455650" y="7440613"/>
          <p14:tracePt t="12035" x="13492163" y="7366000"/>
          <p14:tracePt t="12038" x="13511213" y="7291388"/>
          <p14:tracePt t="12043" x="13530263" y="7235825"/>
          <p14:tracePt t="12046" x="13547725" y="7197725"/>
          <p14:tracePt t="12050" x="13566775" y="7123113"/>
          <p14:tracePt t="12054" x="13585825" y="7067550"/>
          <p14:tracePt t="12060" x="13604875" y="7010400"/>
          <p14:tracePt t="12063" x="13641388" y="6935788"/>
          <p14:tracePt t="12066" x="13660438" y="6899275"/>
          <p14:tracePt t="12072" x="13698538" y="6824663"/>
          <p14:tracePt t="12080" x="13754100" y="6692900"/>
          <p14:tracePt t="12084" x="13790613" y="6637338"/>
          <p14:tracePt t="12088" x="13828713" y="6580188"/>
          <p14:tracePt t="12093" x="13847763" y="6524625"/>
          <p14:tracePt t="12096" x="13865225" y="6505575"/>
          <p14:tracePt t="12102" x="13903325" y="6450013"/>
          <p14:tracePt t="12104" x="13941425" y="6375400"/>
          <p14:tracePt t="12108" x="13977938" y="6319838"/>
          <p14:tracePt t="12112" x="14016038" y="6245225"/>
          <p14:tracePt t="12118" x="14071600" y="6188075"/>
          <p14:tracePt t="12120" x="14127163" y="6113463"/>
          <p14:tracePt t="12124" x="14184313" y="6057900"/>
          <p14:tracePt t="12129" x="14239875" y="5983288"/>
          <p14:tracePt t="12133" x="14333538" y="5889625"/>
          <p14:tracePt t="12136" x="14389100" y="5832475"/>
          <p14:tracePt t="12139" x="14463713" y="5757863"/>
          <p14:tracePt t="12144" x="14557375" y="5608638"/>
          <p14:tracePt t="12148" x="14651038" y="5495925"/>
          <p14:tracePt t="12152" x="14744700" y="5384800"/>
          <p14:tracePt t="12156" x="14838363" y="5272088"/>
          <p14:tracePt t="12161" x="14893925" y="5216525"/>
          <p14:tracePt t="12164" x="14930438" y="5159375"/>
          <p14:tracePt t="12168" x="14949488" y="5122863"/>
          <p14:tracePt t="12172" x="14987588" y="5084763"/>
          <p14:tracePt t="12178" x="15024100" y="5048250"/>
          <p14:tracePt t="12182" x="15043150" y="5010150"/>
          <p14:tracePt t="12183" x="15062200" y="5010150"/>
          <p14:tracePt t="12187" x="15062200" y="4991100"/>
          <p14:tracePt t="12191" x="15081250" y="4973638"/>
          <p14:tracePt t="12199" x="15098713" y="4954588"/>
          <p14:tracePt t="13501" x="15098713" y="4935538"/>
          <p14:tracePt t="13510" x="15117763" y="4935538"/>
          <p14:tracePt t="13513" x="15155863" y="4935538"/>
          <p14:tracePt t="13519" x="15192375" y="4935538"/>
          <p14:tracePt t="13523" x="15211425" y="4935538"/>
          <p14:tracePt t="13527" x="15249525" y="4935538"/>
          <p14:tracePt t="13531" x="15286038" y="4935538"/>
          <p14:tracePt t="13535" x="15305088" y="4935538"/>
          <p14:tracePt t="13539" x="15360650" y="4935538"/>
          <p14:tracePt t="13543" x="15398750" y="4935538"/>
          <p14:tracePt t="13547" x="15454313" y="4935538"/>
          <p14:tracePt t="13551" x="15509875" y="4935538"/>
          <p14:tracePt t="13555" x="15584488" y="4935538"/>
          <p14:tracePt t="13560" x="15622588" y="4935538"/>
          <p14:tracePt t="13564" x="15697200" y="4935538"/>
          <p14:tracePt t="13567" x="15771813" y="4935538"/>
          <p14:tracePt t="13571" x="15921038" y="4954588"/>
          <p14:tracePt t="13577" x="16108363" y="4973638"/>
          <p14:tracePt t="13579" x="16295688" y="4973638"/>
          <p14:tracePt t="13583" x="16481425" y="5010150"/>
          <p14:tracePt t="13587" x="16594138" y="5029200"/>
          <p14:tracePt t="13593" x="16725900" y="5048250"/>
          <p14:tracePt t="13595" x="16856075" y="5067300"/>
          <p14:tracePt t="13599" x="16968788" y="5067300"/>
          <p14:tracePt t="13603" x="17118013" y="5122863"/>
          <p14:tracePt t="13608" x="17211675" y="5141913"/>
          <p14:tracePt t="13611" x="17303750" y="5159375"/>
          <p14:tracePt t="13615" x="17416463" y="5178425"/>
          <p14:tracePt t="13619" x="17491075" y="5216525"/>
          <p14:tracePt t="13623" x="17603788" y="5253038"/>
          <p14:tracePt t="13627" x="17697450" y="5327650"/>
          <p14:tracePt t="13631" x="17789525" y="5384800"/>
          <p14:tracePt t="13635" x="17846675" y="5440363"/>
          <p14:tracePt t="13639" x="17921288" y="5495925"/>
          <p14:tracePt t="13644" x="17976850" y="5553075"/>
          <p14:tracePt t="13647" x="18034000" y="5627688"/>
          <p14:tracePt t="13651" x="18089563" y="5721350"/>
          <p14:tracePt t="13655" x="18145125" y="5815013"/>
          <p14:tracePt t="13659" x="18200688" y="5926138"/>
          <p14:tracePt t="13663" x="18257838" y="6038850"/>
          <p14:tracePt t="13667" x="18313400" y="6151563"/>
          <p14:tracePt t="13671" x="18351500" y="6281738"/>
          <p14:tracePt t="13676" x="18407063" y="6411913"/>
          <p14:tracePt t="13679" x="18443575" y="6524625"/>
          <p14:tracePt t="13683" x="18462625" y="6656388"/>
          <p14:tracePt t="13687" x="18500725" y="6748463"/>
          <p14:tracePt t="13692" x="18537238" y="6880225"/>
          <p14:tracePt t="13695" x="18575338" y="6992938"/>
          <p14:tracePt t="13699" x="18594388" y="7085013"/>
          <p14:tracePt t="13703" x="18630900" y="7197725"/>
          <p14:tracePt t="13707" x="18649950" y="7291388"/>
          <p14:tracePt t="13711" x="18705513" y="7404100"/>
          <p14:tracePt t="13715" x="18724563" y="7515225"/>
          <p14:tracePt t="13719" x="18762663" y="7589838"/>
          <p14:tracePt t="13723" x="18799175" y="7683500"/>
          <p14:tracePt t="13728" x="18837275" y="7796213"/>
          <p14:tracePt t="13731" x="18892838" y="7926388"/>
          <p14:tracePt t="13735" x="18911888" y="8039100"/>
          <p14:tracePt t="13739" x="18948400" y="8170863"/>
          <p14:tracePt t="13745" x="19023013" y="8301038"/>
          <p14:tracePt t="13747" x="19061113" y="8431213"/>
          <p14:tracePt t="13751" x="19099213" y="8507413"/>
          <p14:tracePt t="13755" x="19154775" y="8618538"/>
          <p14:tracePt t="13759" x="19191288" y="8693150"/>
          <p14:tracePt t="13763" x="19229388" y="8767763"/>
          <p14:tracePt t="13767" x="19265900" y="8861425"/>
          <p14:tracePt t="13771" x="19304000" y="8899525"/>
          <p14:tracePt t="13776" x="19323050" y="8955088"/>
          <p14:tracePt t="13779" x="19342100" y="9010650"/>
          <p14:tracePt t="13783" x="19359563" y="9067800"/>
          <p14:tracePt t="13787" x="19378613" y="9086850"/>
          <p14:tracePt t="13792" x="19397663" y="9142413"/>
          <p14:tracePt t="13795" x="19416713" y="9178925"/>
          <p14:tracePt t="13799" x="19434175" y="9178925"/>
          <p14:tracePt t="13803" x="19434175" y="9217025"/>
          <p14:tracePt t="13808" x="19453225" y="9255125"/>
          <p14:tracePt t="13812" x="19453225" y="9272588"/>
          <p14:tracePt t="13815" x="19472275" y="9310688"/>
          <p14:tracePt t="13819" x="19472275" y="9329738"/>
          <p14:tracePt t="13823" x="19472275" y="9347200"/>
          <p14:tracePt t="13827" x="19491325" y="9385300"/>
          <p14:tracePt t="13831" x="19491325" y="9404350"/>
          <p14:tracePt t="13835" x="19508788" y="9404350"/>
          <p14:tracePt t="13839" x="19508788" y="9423400"/>
          <p14:tracePt t="13843" x="19508788" y="9440863"/>
          <p14:tracePt t="13851" x="19508788" y="9459913"/>
          <p14:tracePt t="13863" x="19508788" y="9478963"/>
          <p14:tracePt t="13871" x="19527838" y="9478963"/>
          <p14:tracePt t="13893" x="19527838" y="9498013"/>
          <p14:tracePt t="13912" x="19546888" y="9515475"/>
          <p14:tracePt t="13916" x="19565938" y="9534525"/>
          <p14:tracePt t="13927" x="19565938" y="9553575"/>
          <p14:tracePt t="13994" x="19546888" y="9553575"/>
          <p14:tracePt t="14000" x="19527838" y="9553575"/>
          <p14:tracePt t="14009" x="19491325" y="9553575"/>
          <p14:tracePt t="14013" x="19472275" y="9553575"/>
          <p14:tracePt t="14016" x="19472275" y="9534525"/>
          <p14:tracePt t="14019" x="19434175" y="9515475"/>
          <p14:tracePt t="14026" x="19416713" y="9515475"/>
          <p14:tracePt t="14027" x="19416713" y="9478963"/>
          <p14:tracePt t="14031" x="19397663" y="9440863"/>
          <p14:tracePt t="14035" x="19378613" y="9423400"/>
          <p14:tracePt t="14039" x="19342100" y="9385300"/>
          <p14:tracePt t="14043" x="19323050" y="9366250"/>
          <p14:tracePt t="14047" x="19323050" y="9347200"/>
          <p14:tracePt t="14051" x="19304000" y="9347200"/>
          <p14:tracePt t="14056" x="19304000" y="9329738"/>
          <p14:tracePt t="14060" x="19284950" y="9329738"/>
          <p14:tracePt t="14063" x="19284950" y="9310688"/>
          <p14:tracePt t="14157" x="19284950" y="9347200"/>
          <p14:tracePt t="14160" x="19284950" y="9385300"/>
          <p14:tracePt t="14164" x="19284950" y="9423400"/>
          <p14:tracePt t="14168" x="19284950" y="9440863"/>
          <p14:tracePt t="14172" x="19284950" y="9498013"/>
          <p14:tracePt t="14176" x="19304000" y="9553575"/>
          <p14:tracePt t="14180" x="19323050" y="9609138"/>
          <p14:tracePt t="14184" x="19342100" y="9647238"/>
          <p14:tracePt t="14188" x="19359563" y="9721850"/>
          <p14:tracePt t="14192" x="19397663" y="9796463"/>
          <p14:tracePt t="14196" x="19397663" y="9852025"/>
          <p14:tracePt t="14200" x="19434175" y="10002838"/>
          <p14:tracePt t="14204" x="19472275" y="10152063"/>
          <p14:tracePt t="14209" x="19491325" y="10356850"/>
          <p14:tracePt t="14212" x="19546888" y="10601325"/>
          <p14:tracePt t="14216" x="19565938" y="10769600"/>
          <p14:tracePt t="14220" x="19584988" y="10918825"/>
          <p14:tracePt t="14226" x="19640550" y="11142663"/>
          <p14:tracePt t="14228" x="19659600" y="11349038"/>
          <p14:tracePt t="14232" x="19677063" y="11553825"/>
          <p14:tracePt t="14237" x="19715163" y="11760200"/>
          <p14:tracePt t="14240" x="19734213" y="11945938"/>
          <p14:tracePt t="14245" x="19734213" y="12096750"/>
          <p14:tracePt t="14248" x="19753263" y="12265025"/>
          <p14:tracePt t="14252" x="19770725" y="12395200"/>
          <p14:tracePt t="14256" x="19770725" y="12544425"/>
          <p14:tracePt t="14261" x="19789775" y="12676188"/>
          <p14:tracePt t="14264" x="19789775" y="12806363"/>
          <p14:tracePt t="14268" x="19789775" y="12938125"/>
          <p14:tracePt t="14272" x="19789775" y="13068300"/>
          <p14:tracePt t="14276" x="19789775" y="13161963"/>
          <p14:tracePt t="14281" x="19789775" y="13255625"/>
          <p14:tracePt t="14284" x="19789775" y="13349288"/>
          <p14:tracePt t="14288" x="19789775" y="13423900"/>
          <p14:tracePt t="14293" x="19789775" y="13460413"/>
          <p14:tracePt t="14296" x="19789775" y="13517563"/>
          <p14:tracePt t="14300" x="19789775" y="13573125"/>
          <p14:tracePt t="14304" x="19789775" y="13611225"/>
          <p14:tracePt t="14309" x="19789775" y="13666788"/>
          <p14:tracePt t="14312" x="19789775" y="13722350"/>
          <p14:tracePt t="14316" x="19789775" y="13741400"/>
          <p14:tracePt t="14320" x="19789775" y="13796963"/>
          <p14:tracePt t="14326" x="19789775" y="13835063"/>
          <p14:tracePt t="14332" x="19789775" y="13871575"/>
          <p14:tracePt t="14336" x="19789775" y="13890625"/>
          <p14:tracePt t="14344" x="19789775" y="13909675"/>
          <p14:tracePt t="14348" x="19808825" y="13928725"/>
          <p14:tracePt t="14410" x="19827875" y="13928725"/>
          <p14:tracePt t="14434" x="19845338" y="13890625"/>
          <p14:tracePt t="14440" x="19845338" y="13835063"/>
          <p14:tracePt t="14444" x="19845338" y="13779500"/>
          <p14:tracePt t="14447" x="19827875" y="13704888"/>
          <p14:tracePt t="14450" x="19827875" y="13611225"/>
          <p14:tracePt t="14453" x="19808825" y="13517563"/>
          <p14:tracePt t="14457" x="19789775" y="13404850"/>
          <p14:tracePt t="14462" x="19770725" y="13311188"/>
          <p14:tracePt t="14464" x="19734213" y="13200063"/>
          <p14:tracePt t="14469" x="19715163" y="13106400"/>
          <p14:tracePt t="14472" x="19696113" y="13031788"/>
          <p14:tracePt t="14476" x="19696113" y="12938125"/>
          <p14:tracePt t="14480" x="19677063" y="12806363"/>
          <p14:tracePt t="14484" x="19659600" y="12712700"/>
          <p14:tracePt t="14488" x="19659600" y="12544425"/>
          <p14:tracePt t="14493" x="19659600" y="12414250"/>
          <p14:tracePt t="14496" x="19659600" y="12226925"/>
          <p14:tracePt t="14500" x="19659600" y="12077700"/>
          <p14:tracePt t="14504" x="19659600" y="11853863"/>
          <p14:tracePt t="14510" x="19640550" y="11666538"/>
          <p14:tracePt t="14512" x="19640550" y="11479213"/>
          <p14:tracePt t="14516" x="19621500" y="11310938"/>
          <p14:tracePt t="14520" x="19621500" y="11161713"/>
          <p14:tracePt t="14526" x="19621500" y="11012488"/>
          <p14:tracePt t="14528" x="19621500" y="10844213"/>
          <p14:tracePt t="14533" x="19621500" y="10712450"/>
          <p14:tracePt t="14536" x="19621500" y="10601325"/>
          <p14:tracePt t="14541" x="19621500" y="10488613"/>
          <p14:tracePt t="14545" x="19621500" y="10394950"/>
          <p14:tracePt t="14548" x="19621500" y="10301288"/>
          <p14:tracePt t="14552" x="19621500" y="10226675"/>
          <p14:tracePt t="14556" x="19621500" y="10171113"/>
          <p14:tracePt t="14560" x="19621500" y="10113963"/>
          <p14:tracePt t="14564" x="19621500" y="10058400"/>
          <p14:tracePt t="14568" x="19602450" y="10020300"/>
          <p14:tracePt t="14572" x="19602450" y="9983788"/>
          <p14:tracePt t="14576" x="19602450" y="9945688"/>
          <p14:tracePt t="14584" x="19602450" y="9909175"/>
          <p14:tracePt t="14588" x="19584988" y="9890125"/>
          <p14:tracePt t="14596" x="19565938" y="9871075"/>
          <p14:tracePt t="14600" x="19565938" y="9852025"/>
          <p14:tracePt t="14621" x="19565938" y="9834563"/>
          <p14:tracePt t="14629" x="19565938" y="9815513"/>
          <p14:tracePt t="14694" x="19546888" y="9796463"/>
          <p14:tracePt t="14697" x="19546888" y="9777413"/>
          <p14:tracePt t="14701" x="19527838" y="9759950"/>
          <p14:tracePt t="14714" x="19508788" y="9740900"/>
          <p14:tracePt t="14721" x="19508788" y="9721850"/>
          <p14:tracePt t="14733" x="19508788" y="9702800"/>
          <p14:tracePt t="14737" x="19508788" y="9683750"/>
          <p14:tracePt t="14742" x="19491325" y="9666288"/>
          <p14:tracePt t="14753" x="19491325" y="9647238"/>
          <p14:tracePt t="14757" x="19472275" y="9628188"/>
          <p14:tracePt t="14769" x="19472275" y="9609138"/>
          <p14:tracePt t="14781" x="19472275" y="9591675"/>
          <p14:tracePt t="14785" x="19472275" y="9572625"/>
          <p14:tracePt t="14797" x="19472275" y="9553575"/>
          <p14:tracePt t="14800" x="19472275" y="9534525"/>
          <p14:tracePt t="14808" x="19453225" y="9515475"/>
          <p14:tracePt t="14812" x="19453225" y="9498013"/>
          <p14:tracePt t="14816" x="19434175" y="9498013"/>
          <p14:tracePt t="14820" x="19434175" y="9478963"/>
          <p14:tracePt t="14836" x="19434175" y="9459913"/>
          <p14:tracePt t="14852" x="19434175" y="9440863"/>
          <p14:tracePt t="15150" x="19416713" y="9440863"/>
          <p14:tracePt t="15161" x="19397663" y="9423400"/>
          <p14:tracePt t="15170" x="19397663" y="9404350"/>
          <p14:tracePt t="15177" x="19397663" y="9423400"/>
          <p14:tracePt t="15182" x="19397663" y="9440863"/>
          <p14:tracePt t="15186" x="19397663" y="9515475"/>
          <p14:tracePt t="15191" x="19416713" y="9572625"/>
          <p14:tracePt t="15196" x="19434175" y="9628188"/>
          <p14:tracePt t="15199" x="19453225" y="9683750"/>
          <p14:tracePt t="15201" x="19453225" y="9759950"/>
          <p14:tracePt t="15205" x="19453225" y="9834563"/>
          <p14:tracePt t="15209" x="19472275" y="9909175"/>
          <p14:tracePt t="15212" x="19472275" y="10002838"/>
          <p14:tracePt t="15216" x="19491325" y="10077450"/>
          <p14:tracePt t="15222" x="19508788" y="10171113"/>
          <p14:tracePt t="15226" x="19508788" y="10245725"/>
          <p14:tracePt t="15228" x="19508788" y="10301288"/>
          <p14:tracePt t="15232" x="19527838" y="10414000"/>
          <p14:tracePt t="15236" x="19527838" y="10469563"/>
          <p14:tracePt t="15242" x="19527838" y="10563225"/>
          <p14:tracePt t="15245" x="19527838" y="10637838"/>
          <p14:tracePt t="15248" x="19527838" y="10731500"/>
          <p14:tracePt t="15252" x="19527838" y="10806113"/>
          <p14:tracePt t="15256" x="19527838" y="10844213"/>
          <p14:tracePt t="15260" x="19527838" y="10918825"/>
          <p14:tracePt t="15264" x="19527838" y="10974388"/>
          <p14:tracePt t="15268" x="19527838" y="10993438"/>
          <p14:tracePt t="15272" x="19527838" y="11029950"/>
          <p14:tracePt t="15276" x="19527838" y="11087100"/>
          <p14:tracePt t="15281" x="19527838" y="11106150"/>
          <p14:tracePt t="15284" x="19527838" y="11142663"/>
          <p14:tracePt t="15288" x="19527838" y="11198225"/>
          <p14:tracePt t="15293" x="19527838" y="11217275"/>
          <p14:tracePt t="15296" x="19527838" y="11274425"/>
          <p14:tracePt t="15300" x="19527838" y="11291888"/>
          <p14:tracePt t="15304" x="19527838" y="11349038"/>
          <p14:tracePt t="15309" x="19527838" y="11404600"/>
          <p14:tracePt t="15313" x="19527838" y="11423650"/>
          <p14:tracePt t="15316" x="19527838" y="11460163"/>
          <p14:tracePt t="15320" x="19527838" y="11498263"/>
          <p14:tracePt t="15325" x="19527838" y="11517313"/>
          <p14:tracePt t="15328" x="19527838" y="11553825"/>
          <p14:tracePt t="15332" x="19527838" y="11572875"/>
          <p14:tracePt t="15336" x="19527838" y="11591925"/>
          <p14:tracePt t="15340" x="19527838" y="11609388"/>
          <p14:tracePt t="15344" x="19527838" y="11628438"/>
          <p14:tracePt t="15348" x="19546888" y="11647488"/>
          <p14:tracePt t="15352" x="19546888" y="11666538"/>
          <p14:tracePt t="15356" x="19546888" y="11685588"/>
          <p14:tracePt t="15360" x="19546888" y="11722100"/>
          <p14:tracePt t="15368" x="19546888" y="11741150"/>
          <p14:tracePt t="15372" x="19546888" y="11760200"/>
          <p14:tracePt t="15376" x="19546888" y="11777663"/>
          <p14:tracePt t="15380" x="19546888" y="11796713"/>
          <p14:tracePt t="15384" x="19546888" y="11815763"/>
          <p14:tracePt t="15393" x="19546888" y="11834813"/>
          <p14:tracePt t="15396" x="19546888" y="11853863"/>
          <p14:tracePt t="15400" x="19546888" y="11871325"/>
          <p14:tracePt t="15412" x="19546888" y="11890375"/>
          <p14:tracePt t="15420" x="19546888" y="11909425"/>
          <p14:tracePt t="15580" x="19546888" y="11890375"/>
          <p14:tracePt t="15584" x="19546888" y="11871325"/>
          <p14:tracePt t="15588" x="19546888" y="11834813"/>
          <p14:tracePt t="15593" x="19546888" y="11815763"/>
          <p14:tracePt t="15596" x="19546888" y="11760200"/>
          <p14:tracePt t="15600" x="19546888" y="11722100"/>
          <p14:tracePt t="15604" x="19546888" y="11685588"/>
          <p14:tracePt t="15609" x="19546888" y="11647488"/>
          <p14:tracePt t="15612" x="19546888" y="11591925"/>
          <p14:tracePt t="15616" x="19546888" y="11553825"/>
          <p14:tracePt t="15620" x="19546888" y="11498263"/>
          <p14:tracePt t="15625" x="19546888" y="11423650"/>
          <p14:tracePt t="15628" x="19546888" y="11366500"/>
          <p14:tracePt t="15632" x="19546888" y="11310938"/>
          <p14:tracePt t="15636" x="19546888" y="11236325"/>
          <p14:tracePt t="15640" x="19546888" y="11198225"/>
          <p14:tracePt t="15644" x="19546888" y="11123613"/>
          <p14:tracePt t="15648" x="19546888" y="11029950"/>
          <p14:tracePt t="15652" x="19546888" y="10899775"/>
          <p14:tracePt t="15657" x="19546888" y="10750550"/>
          <p14:tracePt t="15660" x="19546888" y="10582275"/>
          <p14:tracePt t="15664" x="19546888" y="10433050"/>
          <p14:tracePt t="15668" x="19546888" y="10301288"/>
          <p14:tracePt t="15672" x="19546888" y="10152063"/>
          <p14:tracePt t="15676" x="19546888" y="10039350"/>
          <p14:tracePt t="15680" x="19546888" y="9928225"/>
          <p14:tracePt t="15684" x="19546888" y="9815513"/>
          <p14:tracePt t="15688" x="19546888" y="9759950"/>
          <p14:tracePt t="15692" x="19565938" y="9683750"/>
          <p14:tracePt t="15696" x="19565938" y="9628188"/>
          <p14:tracePt t="15700" x="19565938" y="9591675"/>
          <p14:tracePt t="15704" x="19565938" y="9553575"/>
          <p14:tracePt t="15708" x="19565938" y="9515475"/>
          <p14:tracePt t="15716" x="19565938" y="9478963"/>
          <p14:tracePt t="15720" x="19565938" y="9459913"/>
          <p14:tracePt t="15725" x="19565938" y="9423400"/>
          <p14:tracePt t="15728" x="19565938" y="9385300"/>
          <p14:tracePt t="15736" x="19565938" y="9347200"/>
          <p14:tracePt t="15741" x="19565938" y="9329738"/>
          <p14:tracePt t="15744" x="19565938" y="9310688"/>
          <p14:tracePt t="15748" x="19565938" y="9291638"/>
          <p14:tracePt t="15760" x="19565938" y="9272588"/>
          <p14:tracePt t="15764" x="19565938" y="9255125"/>
          <p14:tracePt t="15772" x="19565938" y="9236075"/>
          <p14:tracePt t="15784" x="19565938" y="9217025"/>
          <p14:tracePt t="15812" x="19565938" y="9197975"/>
          <p14:tracePt t="15900" x="19546888" y="9197975"/>
          <p14:tracePt t="15910" x="19527838" y="9197975"/>
          <p14:tracePt t="15912" x="19508788" y="9178925"/>
          <p14:tracePt t="15921" x="19508788" y="9161463"/>
          <p14:tracePt t="15927" x="19491325" y="9161463"/>
          <p14:tracePt t="15930" x="19472275" y="9161463"/>
          <p14:tracePt t="15933" x="19472275" y="9142413"/>
          <p14:tracePt t="15937" x="19453225" y="9142413"/>
          <p14:tracePt t="15943" x="19434175" y="9142413"/>
          <p14:tracePt t="15962" x="19359563" y="9086850"/>
          <p14:tracePt t="15965" x="19342100" y="9086850"/>
          <p14:tracePt t="15969" x="19323050" y="9086850"/>
          <p14:tracePt t="15973" x="19304000" y="9067800"/>
          <p14:tracePt t="15978" x="19265900" y="9048750"/>
          <p14:tracePt t="15981" x="19229388" y="9029700"/>
          <p14:tracePt t="15989" x="19191288" y="9029700"/>
          <p14:tracePt t="15993" x="19154775" y="9010650"/>
          <p14:tracePt t="15997" x="19135725" y="9010650"/>
          <p14:tracePt t="16001" x="19099213" y="9010650"/>
          <p14:tracePt t="16005" x="19042063" y="8993188"/>
          <p14:tracePt t="16009" x="19023013" y="8993188"/>
          <p14:tracePt t="16013" x="18967450" y="8993188"/>
          <p14:tracePt t="16017" x="18911888" y="8974138"/>
          <p14:tracePt t="16021" x="18892838" y="8955088"/>
          <p14:tracePt t="16025" x="18837275" y="8955088"/>
          <p14:tracePt t="16028" x="18780125" y="8936038"/>
          <p14:tracePt t="16032" x="18762663" y="8936038"/>
          <p14:tracePt t="16036" x="18705513" y="8936038"/>
          <p14:tracePt t="16042" x="18649950" y="8936038"/>
          <p14:tracePt t="16044" x="18630900" y="8936038"/>
          <p14:tracePt t="16048" x="18594388" y="8936038"/>
          <p14:tracePt t="16052" x="18575338" y="8936038"/>
          <p14:tracePt t="16056" x="18519775" y="8936038"/>
          <p14:tracePt t="16060" x="18481675" y="8936038"/>
          <p14:tracePt t="16064" x="18462625" y="8955088"/>
          <p14:tracePt t="16072" x="18443575" y="8955088"/>
          <p14:tracePt t="16076" x="18426113" y="8974138"/>
          <p14:tracePt t="16080" x="18426113" y="8993188"/>
          <p14:tracePt t="16088" x="18426113" y="9029700"/>
          <p14:tracePt t="16092" x="18426113" y="9086850"/>
          <p14:tracePt t="16100" x="18426113" y="9142413"/>
          <p14:tracePt t="16105" x="18426113" y="9161463"/>
          <p14:tracePt t="16110" x="18426113" y="9217025"/>
          <p14:tracePt t="16112" x="18426113" y="9272588"/>
          <p14:tracePt t="16116" x="18426113" y="9291638"/>
          <p14:tracePt t="16120" x="18426113" y="9329738"/>
          <p14:tracePt t="16126" x="18426113" y="9385300"/>
          <p14:tracePt t="16128" x="18426113" y="9404350"/>
          <p14:tracePt t="16132" x="18426113" y="9459913"/>
          <p14:tracePt t="16136" x="18426113" y="9498013"/>
          <p14:tracePt t="16142" x="18426113" y="9534525"/>
          <p14:tracePt t="16144" x="18426113" y="9572625"/>
          <p14:tracePt t="16148" x="18426113" y="9591675"/>
          <p14:tracePt t="16153" x="18426113" y="9647238"/>
          <p14:tracePt t="16156" x="18426113" y="9683750"/>
          <p14:tracePt t="16161" x="18426113" y="9702800"/>
          <p14:tracePt t="16165" x="18426113" y="9740900"/>
          <p14:tracePt t="16169" x="18462625" y="9777413"/>
          <p14:tracePt t="16175" x="18481675" y="9796463"/>
          <p14:tracePt t="16177" x="18519775" y="9834563"/>
          <p14:tracePt t="16181" x="18537238" y="9852025"/>
          <p14:tracePt t="16185" x="18575338" y="9871075"/>
          <p14:tracePt t="16189" x="18611850" y="9890125"/>
          <p14:tracePt t="16193" x="18649950" y="9909175"/>
          <p14:tracePt t="16197" x="18669000" y="9909175"/>
          <p14:tracePt t="16201" x="18705513" y="9909175"/>
          <p14:tracePt t="16205" x="18724563" y="9909175"/>
          <p14:tracePt t="16209" x="18780125" y="9909175"/>
          <p14:tracePt t="16213" x="18818225" y="9909175"/>
          <p14:tracePt t="16217" x="18854738" y="9909175"/>
          <p14:tracePt t="16221" x="18911888" y="9909175"/>
          <p14:tracePt t="16225" x="18948400" y="9909175"/>
          <p14:tracePt t="16229" x="18986500" y="9909175"/>
          <p14:tracePt t="16233" x="19042063" y="9871075"/>
          <p14:tracePt t="16237" x="19080163" y="9834563"/>
          <p14:tracePt t="16242" x="19116675" y="9815513"/>
          <p14:tracePt t="16245" x="19135725" y="9777413"/>
          <p14:tracePt t="16250" x="19154775" y="9759950"/>
          <p14:tracePt t="16253" x="19191288" y="9721850"/>
          <p14:tracePt t="16259" x="19210338" y="9683750"/>
          <p14:tracePt t="16261" x="19229388" y="9666288"/>
          <p14:tracePt t="16265" x="19248438" y="9609138"/>
          <p14:tracePt t="16269" x="19265900" y="9534525"/>
          <p14:tracePt t="16274" x="19284950" y="9478963"/>
          <p14:tracePt t="16278" x="19284950" y="9404350"/>
          <p14:tracePt t="16281" x="19284950" y="9366250"/>
          <p14:tracePt t="16285" x="19284950" y="9291638"/>
          <p14:tracePt t="16289" x="19284950" y="9236075"/>
          <p14:tracePt t="16293" x="19284950" y="9161463"/>
          <p14:tracePt t="16297" x="19284950" y="9123363"/>
          <p14:tracePt t="16301" x="19265900" y="9048750"/>
          <p14:tracePt t="16305" x="19229388" y="8993188"/>
          <p14:tracePt t="16309" x="19191288" y="8936038"/>
          <p14:tracePt t="16313" x="19154775" y="8899525"/>
          <p14:tracePt t="16317" x="19116675" y="8861425"/>
          <p14:tracePt t="16321" x="19061113" y="8824913"/>
          <p14:tracePt t="16326" x="19042063" y="8786813"/>
          <p14:tracePt t="16329" x="19005550" y="8750300"/>
          <p14:tracePt t="16333" x="18948400" y="8712200"/>
          <p14:tracePt t="16337" x="18911888" y="8712200"/>
          <p14:tracePt t="16342" x="18892838" y="8693150"/>
          <p14:tracePt t="16345" x="18854738" y="8675688"/>
          <p14:tracePt t="16349" x="18818225" y="8675688"/>
          <p14:tracePt t="16353" x="18818225" y="8656638"/>
          <p14:tracePt t="16359" x="18799175" y="8656638"/>
          <p14:tracePt t="16361" x="18780125" y="8656638"/>
          <p14:tracePt t="16374" x="18762663" y="8656638"/>
          <p14:tracePt t="16385" x="18743613" y="8656638"/>
          <p14:tracePt t="16390" x="18724563" y="8675688"/>
          <p14:tracePt t="16393" x="18724563" y="8693150"/>
          <p14:tracePt t="16397" x="18705513" y="8750300"/>
          <p14:tracePt t="16401" x="18705513" y="8767763"/>
          <p14:tracePt t="16405" x="18688050" y="8805863"/>
          <p14:tracePt t="16410" x="18688050" y="8842375"/>
          <p14:tracePt t="16413" x="18669000" y="8861425"/>
          <p14:tracePt t="16417" x="18669000" y="8918575"/>
          <p14:tracePt t="16421" x="18669000" y="8974138"/>
          <p14:tracePt t="16426" x="18649950" y="9029700"/>
          <p14:tracePt t="16429" x="18649950" y="9067800"/>
          <p14:tracePt t="16434" x="18649950" y="9123363"/>
          <p14:tracePt t="16437" x="18649950" y="9161463"/>
          <p14:tracePt t="16442" x="18649950" y="9197975"/>
          <p14:tracePt t="16445" x="18649950" y="9255125"/>
          <p14:tracePt t="16449" x="18649950" y="9272588"/>
          <p14:tracePt t="16453" x="18649950" y="9329738"/>
          <p14:tracePt t="16459" x="18649950" y="9366250"/>
          <p14:tracePt t="16461" x="18649950" y="9385300"/>
          <p14:tracePt t="16466" x="18649950" y="9423400"/>
          <p14:tracePt t="16469" x="18649950" y="9459913"/>
          <p14:tracePt t="16475" x="18649950" y="9478963"/>
          <p14:tracePt t="16477" x="18649950" y="9515475"/>
          <p14:tracePt t="16481" x="18649950" y="9534525"/>
          <p14:tracePt t="16485" x="18669000" y="9553575"/>
          <p14:tracePt t="16489" x="18688050" y="9572625"/>
          <p14:tracePt t="16493" x="18705513" y="9591675"/>
          <p14:tracePt t="16497" x="18724563" y="9591675"/>
          <p14:tracePt t="16501" x="18762663" y="9591675"/>
          <p14:tracePt t="16505" x="18799175" y="9591675"/>
          <p14:tracePt t="16510" x="18818225" y="9591675"/>
          <p14:tracePt t="16513" x="18854738" y="9591675"/>
          <p14:tracePt t="16517" x="18873788" y="9591675"/>
          <p14:tracePt t="16521" x="18911888" y="9591675"/>
          <p14:tracePt t="16525" x="18948400" y="9591675"/>
          <p14:tracePt t="16529" x="18967450" y="9591675"/>
          <p14:tracePt t="16533" x="19005550" y="9591675"/>
          <p14:tracePt t="16538" x="19023013" y="9591675"/>
          <p14:tracePt t="16542" x="19042063" y="9591675"/>
          <p14:tracePt t="16545" x="19061113" y="9572625"/>
          <p14:tracePt t="16549" x="19080163" y="9572625"/>
          <p14:tracePt t="16553" x="19080163" y="9553575"/>
          <p14:tracePt t="16559" x="19099213" y="9515475"/>
          <p14:tracePt t="16561" x="19116675" y="9498013"/>
          <p14:tracePt t="16565" x="19116675" y="9459913"/>
          <p14:tracePt t="16570" x="19116675" y="9440863"/>
          <p14:tracePt t="16575" x="19116675" y="9423400"/>
          <p14:tracePt t="16578" x="19116675" y="9385300"/>
          <p14:tracePt t="16581" x="19116675" y="9366250"/>
          <p14:tracePt t="16585" x="19116675" y="9329738"/>
          <p14:tracePt t="16589" x="19116675" y="9272588"/>
          <p14:tracePt t="16593" x="19116675" y="9255125"/>
          <p14:tracePt t="16597" x="19116675" y="9217025"/>
          <p14:tracePt t="16602" x="19116675" y="9161463"/>
          <p14:tracePt t="16605" x="19116675" y="9142413"/>
          <p14:tracePt t="16609" x="19116675" y="9104313"/>
          <p14:tracePt t="16613" x="19116675" y="9067800"/>
          <p14:tracePt t="16617" x="19099213" y="9067800"/>
          <p14:tracePt t="16621" x="19099213" y="9029700"/>
          <p14:tracePt t="16629" x="19080163" y="9010650"/>
          <p14:tracePt t="16675" x="19061113" y="9010650"/>
          <p14:tracePt t="16682" x="19042063" y="9010650"/>
          <p14:tracePt t="16686" x="19042063" y="9048750"/>
          <p14:tracePt t="16695" x="19042063" y="9104313"/>
          <p14:tracePt t="16699" x="19042063" y="9123363"/>
          <p14:tracePt t="16702" x="19042063" y="9161463"/>
          <p14:tracePt t="16707" x="19042063" y="9217025"/>
          <p14:tracePt t="16712" x="19042063" y="9255125"/>
          <p14:tracePt t="16714" x="19042063" y="9310688"/>
          <p14:tracePt t="16719" x="19042063" y="9366250"/>
          <p14:tracePt t="16722" x="19042063" y="9404350"/>
          <p14:tracePt t="16726" x="19042063" y="9478963"/>
          <p14:tracePt t="16729" x="19042063" y="9572625"/>
          <p14:tracePt t="16734" x="19042063" y="9666288"/>
          <p14:tracePt t="16738" x="19042063" y="9759950"/>
          <p14:tracePt t="16743" x="19042063" y="9871075"/>
          <p14:tracePt t="16746" x="19080163" y="9964738"/>
          <p14:tracePt t="16751" x="19080163" y="10096500"/>
          <p14:tracePt t="16754" x="19116675" y="10264775"/>
          <p14:tracePt t="16760" x="19135725" y="10414000"/>
          <p14:tracePt t="16763" x="19173825" y="10618788"/>
          <p14:tracePt t="16766" x="19210338" y="10806113"/>
          <p14:tracePt t="16770" x="19229388" y="11029950"/>
          <p14:tracePt t="16776" x="19284950" y="11255375"/>
          <p14:tracePt t="16779" x="19304000" y="11441113"/>
          <p14:tracePt t="16782" x="19342100" y="11666538"/>
          <p14:tracePt t="16786" x="19359563" y="11853863"/>
          <p14:tracePt t="16790" x="19416713" y="12039600"/>
          <p14:tracePt t="16794" x="19416713" y="12207875"/>
          <p14:tracePt t="16798" x="19434175" y="12358688"/>
          <p14:tracePt t="16802" x="19453225" y="12488863"/>
          <p14:tracePt t="16806" x="19472275" y="12619038"/>
          <p14:tracePt t="16810" x="19491325" y="12731750"/>
          <p14:tracePt t="16814" x="19508788" y="12863513"/>
          <p14:tracePt t="16817" x="19508788" y="12955588"/>
          <p14:tracePt t="16821" x="19546888" y="13049250"/>
          <p14:tracePt t="16825" x="19565938" y="13181013"/>
          <p14:tracePt t="16829" x="19584988" y="13311188"/>
          <p14:tracePt t="16833" x="19602450" y="13423900"/>
          <p14:tracePt t="16837" x="19621500" y="13517563"/>
          <p14:tracePt t="16842" x="19640550" y="13628688"/>
          <p14:tracePt t="16845" x="19659600" y="13722350"/>
          <p14:tracePt t="16849" x="19696113" y="13796963"/>
          <p14:tracePt t="16853" x="19715163" y="13871575"/>
          <p14:tracePt t="16859" x="19734213" y="13928725"/>
          <p14:tracePt t="16862" x="19753263" y="13984288"/>
          <p14:tracePt t="16865" x="19753263" y="14003338"/>
          <p14:tracePt t="16869" x="19753263" y="14039850"/>
          <p14:tracePt t="16874" x="19770725" y="14039850"/>
          <p14:tracePt t="16877" x="19770725" y="14058900"/>
          <p14:tracePt t="16881" x="19770725" y="14077950"/>
          <p14:tracePt t="16885" x="19770725" y="14097000"/>
          <p14:tracePt t="16946" x="19770725" y="14058900"/>
          <p14:tracePt t="16952" x="19753263" y="14003338"/>
          <p14:tracePt t="16956" x="19734213" y="13965238"/>
          <p14:tracePt t="16961" x="19696113" y="13909675"/>
          <p14:tracePt t="16964" x="19677063" y="13854113"/>
          <p14:tracePt t="16967" x="19659600" y="13796963"/>
          <p14:tracePt t="16971" x="19640550" y="13760450"/>
          <p14:tracePt t="16979" x="19621500" y="13666788"/>
          <p14:tracePt t="16982" x="19602450" y="13647738"/>
          <p14:tracePt t="16986" x="19584988" y="13611225"/>
          <p14:tracePt t="16990" x="19584988" y="13573125"/>
          <p14:tracePt t="16994" x="19565938" y="13554075"/>
          <p14:tracePt t="16997" x="19546888" y="13536613"/>
          <p14:tracePt t="17002" x="19527838" y="13498513"/>
          <p14:tracePt t="17011" x="19508788" y="13460413"/>
          <p14:tracePt t="17014" x="19491325" y="13460413"/>
          <p14:tracePt t="17020" x="19472275" y="13442950"/>
          <p14:tracePt t="17021" x="19472275" y="13423900"/>
          <p14:tracePt t="17025" x="19472275" y="13404850"/>
          <p14:tracePt t="17029" x="19453225" y="13404850"/>
          <p14:tracePt t="17033" x="19434175" y="13385800"/>
          <p14:tracePt t="17037" x="19434175" y="13368338"/>
          <p14:tracePt t="17041" x="19416713" y="13349288"/>
          <p14:tracePt t="17045" x="19397663" y="13330238"/>
          <p14:tracePt t="17049" x="19378613" y="13311188"/>
          <p14:tracePt t="17053" x="19378613" y="13292138"/>
          <p14:tracePt t="17059" x="19342100" y="13255625"/>
          <p14:tracePt t="17061" x="19323050" y="13217525"/>
          <p14:tracePt t="17065" x="19284950" y="13200063"/>
          <p14:tracePt t="17069" x="19248438" y="13161963"/>
          <p14:tracePt t="17076" x="19229388" y="13123863"/>
          <p14:tracePt t="17079" x="19191288" y="13087350"/>
          <p14:tracePt t="17082" x="19154775" y="13049250"/>
          <p14:tracePt t="17086" x="19135725" y="13049250"/>
          <p14:tracePt t="17092" x="19116675" y="13012738"/>
          <p14:tracePt t="17096" x="19099213" y="12993688"/>
          <p14:tracePt t="17098" x="19080163" y="12993688"/>
          <p14:tracePt t="17102" x="19061113" y="12974638"/>
          <p14:tracePt t="17106" x="19042063" y="12974638"/>
          <p14:tracePt t="17111" x="19023013" y="12974638"/>
          <p14:tracePt t="17114" x="19023013" y="12955588"/>
          <p14:tracePt t="17118" x="19005550" y="12955588"/>
          <p14:tracePt t="17122" x="18986500" y="12955588"/>
          <p14:tracePt t="17142" x="18967450" y="12955588"/>
          <p14:tracePt t="17150" x="18948400" y="12955588"/>
          <p14:tracePt t="17178" x="18930938" y="12955588"/>
          <p14:tracePt t="17186" x="18930938" y="12974638"/>
          <p14:tracePt t="17194" x="18930938" y="12993688"/>
          <p14:tracePt t="17198" x="18930938" y="13031788"/>
          <p14:tracePt t="17202" x="18930938" y="13049250"/>
          <p14:tracePt t="17206" x="18930938" y="13087350"/>
          <p14:tracePt t="17210" x="18930938" y="13106400"/>
          <p14:tracePt t="17214" x="18930938" y="13142913"/>
          <p14:tracePt t="17218" x="18930938" y="13181013"/>
          <p14:tracePt t="17222" x="18967450" y="13200063"/>
          <p14:tracePt t="17227" x="18986500" y="13217525"/>
          <p14:tracePt t="17230" x="19023013" y="13236575"/>
          <p14:tracePt t="17234" x="19042063" y="13255625"/>
          <p14:tracePt t="17238" x="19080163" y="13255625"/>
          <p14:tracePt t="17242" x="19135725" y="13274675"/>
          <p14:tracePt t="17246" x="19173825" y="13274675"/>
          <p14:tracePt t="17250" x="19229388" y="13274675"/>
          <p14:tracePt t="17254" x="19284950" y="13274675"/>
          <p14:tracePt t="17258" x="19323050" y="13274675"/>
          <p14:tracePt t="17261" x="19397663" y="13274675"/>
          <p14:tracePt t="17265" x="19472275" y="13274675"/>
          <p14:tracePt t="17269" x="19546888" y="13274675"/>
          <p14:tracePt t="17275" x="19602450" y="13255625"/>
          <p14:tracePt t="17277" x="19715163" y="13217525"/>
          <p14:tracePt t="17281" x="19789775" y="13181013"/>
          <p14:tracePt t="17285" x="19883438" y="13106400"/>
          <p14:tracePt t="17289" x="19958050" y="13031788"/>
          <p14:tracePt t="17293" x="20051713" y="12938125"/>
          <p14:tracePt t="17297" x="20107275" y="12863513"/>
          <p14:tracePt t="17301" x="20162838" y="12787313"/>
          <p14:tracePt t="17305" x="20200938" y="12676188"/>
          <p14:tracePt t="17309" x="20219988" y="12582525"/>
          <p14:tracePt t="17313" x="20219988" y="12450763"/>
          <p14:tracePt t="17317" x="20256500" y="12320588"/>
          <p14:tracePt t="17321" x="20256500" y="12190413"/>
          <p14:tracePt t="17326" x="20256500" y="12058650"/>
          <p14:tracePt t="17329" x="20256500" y="11909425"/>
          <p14:tracePt t="17333" x="20239038" y="11777663"/>
          <p14:tracePt t="17337" x="20200938" y="11647488"/>
          <p14:tracePt t="17341" x="20126325" y="11479213"/>
          <p14:tracePt t="17345" x="20032663" y="11329988"/>
          <p14:tracePt t="17349" x="19919950" y="11161713"/>
          <p14:tracePt t="17353" x="19789775" y="11012488"/>
          <p14:tracePt t="17358" x="19659600" y="10899775"/>
          <p14:tracePt t="17361" x="19508788" y="10787063"/>
          <p14:tracePt t="17365" x="19342100" y="10675938"/>
          <p14:tracePt t="17369" x="19210338" y="10618788"/>
          <p14:tracePt t="17375" x="19042063" y="10582275"/>
          <p14:tracePt t="17379" x="18911888" y="10563225"/>
          <p14:tracePt t="17381" x="18799175" y="10544175"/>
          <p14:tracePt t="17385" x="18705513" y="10544175"/>
          <p14:tracePt t="17389" x="18649950" y="10544175"/>
          <p14:tracePt t="17394" x="18594388" y="10544175"/>
          <p14:tracePt t="17397" x="18537238" y="10544175"/>
          <p14:tracePt t="17401" x="18500725" y="10563225"/>
          <p14:tracePt t="17405" x="18481675" y="10582275"/>
          <p14:tracePt t="17409" x="18462625" y="10601325"/>
          <p14:tracePt t="17413" x="18443575" y="10618788"/>
          <p14:tracePt t="17417" x="18426113" y="10675938"/>
          <p14:tracePt t="17421" x="18426113" y="10731500"/>
          <p14:tracePt t="17426" x="18426113" y="10787063"/>
          <p14:tracePt t="17429" x="18426113" y="10844213"/>
          <p14:tracePt t="17433" x="18426113" y="10918825"/>
          <p14:tracePt t="17437" x="18426113" y="10974388"/>
          <p14:tracePt t="17442" x="18426113" y="11029950"/>
          <p14:tracePt t="17445" x="18426113" y="11106150"/>
          <p14:tracePt t="17449" x="18426113" y="11255375"/>
          <p14:tracePt t="17453" x="18426113" y="11404600"/>
          <p14:tracePt t="17459" x="18426113" y="11553825"/>
          <p14:tracePt t="17461" x="18426113" y="11722100"/>
          <p14:tracePt t="17465" x="18426113" y="11777663"/>
          <p14:tracePt t="17470" x="18426113" y="11853863"/>
          <p14:tracePt t="17474" x="18426113" y="11928475"/>
          <p14:tracePt t="17477" x="18462625" y="11984038"/>
          <p14:tracePt t="17481" x="18481675" y="12058650"/>
          <p14:tracePt t="17485" x="18500725" y="12133263"/>
          <p14:tracePt t="17489" x="18537238" y="12171363"/>
          <p14:tracePt t="17493" x="18575338" y="12226925"/>
          <p14:tracePt t="17497" x="18611850" y="12282488"/>
          <p14:tracePt t="17501" x="18630900" y="12320588"/>
          <p14:tracePt t="17505" x="18630900" y="12339638"/>
          <p14:tracePt t="17509" x="18669000" y="12376150"/>
          <p14:tracePt t="17513" x="18705513" y="12395200"/>
          <p14:tracePt t="17517" x="18724563" y="12433300"/>
          <p14:tracePt t="17521" x="18743613" y="12433300"/>
          <p14:tracePt t="17526" x="18762663" y="12433300"/>
          <p14:tracePt t="17529" x="18799175" y="12433300"/>
          <p14:tracePt t="17533" x="18818225" y="12433300"/>
          <p14:tracePt t="17537" x="18837275" y="12433300"/>
          <p14:tracePt t="17542" x="18854738" y="12433300"/>
          <p14:tracePt t="17549" x="18873788" y="12433300"/>
          <p14:tracePt t="17553" x="18892838" y="12433300"/>
          <p14:tracePt t="17561" x="18911888" y="12433300"/>
          <p14:tracePt t="17569" x="18930938" y="12433300"/>
          <p14:tracePt t="17575" x="18948400" y="12433300"/>
          <p14:tracePt t="17593" x="18967450" y="12433300"/>
          <p14:tracePt t="17602" x="18967450" y="12414250"/>
          <p14:tracePt t="17606" x="18986500" y="12414250"/>
          <p14:tracePt t="17611" x="18986500" y="12395200"/>
          <p14:tracePt t="17614" x="19005550" y="12395200"/>
          <p14:tracePt t="17622" x="19005550" y="12376150"/>
          <p14:tracePt t="17729" x="19005550" y="12358688"/>
          <p14:tracePt t="17737" x="19005550" y="12339638"/>
          <p14:tracePt t="17741" x="19005550" y="12301538"/>
          <p14:tracePt t="17745" x="19005550" y="12282488"/>
          <p14:tracePt t="17749" x="19023013" y="12245975"/>
          <p14:tracePt t="17753" x="19042063" y="12190413"/>
          <p14:tracePt t="17757" x="19080163" y="12133263"/>
          <p14:tracePt t="17761" x="19099213" y="12114213"/>
          <p14:tracePt t="17766" x="19116675" y="12039600"/>
          <p14:tracePt t="17770" x="19135725" y="11984038"/>
          <p14:tracePt t="17776" x="19154775" y="11909425"/>
          <p14:tracePt t="17778" x="19173825" y="11871325"/>
          <p14:tracePt t="17782" x="19191288" y="11796713"/>
          <p14:tracePt t="17786" x="19229388" y="11722100"/>
          <p14:tracePt t="17791" x="19248438" y="11553825"/>
          <p14:tracePt t="17794" x="19284950" y="11366500"/>
          <p14:tracePt t="17798" x="19342100" y="11142663"/>
          <p14:tracePt t="17802" x="19397663" y="10918825"/>
          <p14:tracePt t="17806" x="19434175" y="10750550"/>
          <p14:tracePt t="17810" x="19508788" y="10582275"/>
          <p14:tracePt t="17814" x="19565938" y="10414000"/>
          <p14:tracePt t="17818" x="19602450" y="10245725"/>
          <p14:tracePt t="17822" x="19659600" y="10113963"/>
          <p14:tracePt t="17826" x="19677063" y="9983788"/>
          <p14:tracePt t="17846" x="19696113" y="9909175"/>
          <p14:tracePt t="17850" x="19715163" y="9834563"/>
          <p14:tracePt t="17854" x="19734213" y="9796463"/>
          <p14:tracePt t="17860" x="19734213" y="9759950"/>
          <p14:tracePt t="17862" x="19734213" y="9740900"/>
          <p14:tracePt t="17866" x="19734213" y="9702800"/>
          <p14:tracePt t="17870" x="19734213" y="9683750"/>
          <p14:tracePt t="17877" x="19734213" y="9666288"/>
          <p14:tracePt t="17881" x="19734213" y="9647238"/>
          <p14:tracePt t="17885" x="19734213" y="9628188"/>
          <p14:tracePt t="17889" x="19734213" y="9591675"/>
          <p14:tracePt t="17893" x="19715163" y="9572625"/>
          <p14:tracePt t="17897" x="19715163" y="9553575"/>
          <p14:tracePt t="17901" x="19696113" y="9534525"/>
          <p14:tracePt t="17905" x="19696113" y="9515475"/>
          <p14:tracePt t="17913" x="19677063" y="9515475"/>
          <p14:tracePt t="17917" x="19677063" y="9498013"/>
          <p14:tracePt t="17921" x="19659600" y="9498013"/>
          <p14:tracePt t="17929" x="19659600" y="9478963"/>
          <p14:tracePt t="17954" x="19640550" y="9459913"/>
          <p14:tracePt t="17966" x="19621500" y="9459913"/>
          <p14:tracePt t="17979" x="19602450" y="9423400"/>
          <p14:tracePt t="17991" x="19584988" y="9423400"/>
          <p14:tracePt t="17999" x="19565938" y="9423400"/>
          <p14:tracePt t="18011" x="19527838" y="9404350"/>
          <p14:tracePt t="18014" x="19508788" y="9385300"/>
          <p14:tracePt t="18023" x="19491325" y="9366250"/>
          <p14:tracePt t="18028" x="19472275" y="9366250"/>
          <p14:tracePt t="18038" x="19416713" y="9329738"/>
          <p14:tracePt t="18045" x="19397663" y="9329738"/>
          <p14:tracePt t="18049" x="19378613" y="9310688"/>
          <p14:tracePt t="18053" x="19359563" y="9291638"/>
          <p14:tracePt t="18058" x="19342100" y="9272588"/>
          <p14:tracePt t="18062" x="19304000" y="9272588"/>
          <p14:tracePt t="18065" x="19304000" y="9255125"/>
          <p14:tracePt t="18069" x="19284950" y="9236075"/>
          <p14:tracePt t="18075" x="19265900" y="9217025"/>
          <p14:tracePt t="18077" x="19248438" y="9217025"/>
          <p14:tracePt t="18081" x="19248438" y="9197975"/>
          <p14:tracePt t="18085" x="19210338" y="9178925"/>
          <p14:tracePt t="18091" x="19191288" y="9178925"/>
          <p14:tracePt t="18093" x="19191288" y="9161463"/>
          <p14:tracePt t="18097" x="19173825" y="9161463"/>
          <p14:tracePt t="18101" x="19154775" y="9142413"/>
          <p14:tracePt t="18109" x="19154775" y="9123363"/>
          <p14:tracePt t="25429" x="19191288" y="9123363"/>
          <p14:tracePt t="25433" x="19284950" y="9123363"/>
          <p14:tracePt t="25439" x="19434175" y="9142413"/>
          <p14:tracePt t="25441" x="19659600" y="9161463"/>
          <p14:tracePt t="25445" x="19883438" y="9197975"/>
          <p14:tracePt t="25449" x="20126325" y="9217025"/>
          <p14:tracePt t="25453" x="20350163" y="9236075"/>
          <p14:tracePt t="25457" x="20574000" y="9291638"/>
          <p14:tracePt t="25461" x="20799425" y="9310688"/>
          <p14:tracePt t="25465" x="21023263" y="9366250"/>
          <p14:tracePt t="25469" x="21247100" y="9385300"/>
          <p14:tracePt t="26242" x="19845338" y="14938375"/>
          <p14:tracePt t="26245" x="19845338" y="14825663"/>
          <p14:tracePt t="26249" x="19845338" y="14732000"/>
          <p14:tracePt t="26254" x="19845338" y="14638338"/>
          <p14:tracePt t="26257" x="19845338" y="14544675"/>
          <p14:tracePt t="26261" x="19845338" y="14452600"/>
          <p14:tracePt t="26265" x="19845338" y="14376400"/>
          <p14:tracePt t="26269" x="19845338" y="14284325"/>
          <p14:tracePt t="26273" x="19845338" y="14190663"/>
          <p14:tracePt t="26277" x="19845338" y="14077950"/>
          <p14:tracePt t="26282" x="19883438" y="13947775"/>
          <p14:tracePt t="26286" x="19902488" y="13854113"/>
          <p14:tracePt t="26289" x="19902488" y="13760450"/>
          <p14:tracePt t="26293" x="19919950" y="13685838"/>
          <p14:tracePt t="26297" x="19919950" y="13611225"/>
          <p14:tracePt t="26301" x="19919950" y="13573125"/>
          <p14:tracePt t="26305" x="19919950" y="13536613"/>
          <p14:tracePt t="26309" x="19919950" y="13498513"/>
          <p14:tracePt t="26317" x="19919950" y="13460413"/>
          <p14:tracePt t="26322" x="19919950" y="13442950"/>
          <p14:tracePt t="26325" x="19919950" y="13404850"/>
          <p14:tracePt t="26329" x="19919950" y="13368338"/>
          <p14:tracePt t="26338" x="19919950" y="13330238"/>
          <p14:tracePt t="26341" x="19919950" y="13311188"/>
          <p14:tracePt t="26346" x="19919950" y="13292138"/>
          <p14:tracePt t="26350" x="19919950" y="13274675"/>
          <p14:tracePt t="26358" x="19919950" y="13255625"/>
          <p14:tracePt t="26366" x="19919950" y="13236575"/>
          <p14:tracePt t="26375" x="19919950" y="13217525"/>
          <p14:tracePt t="26643" x="19919950" y="13200063"/>
          <p14:tracePt t="32213" x="19919950" y="13181013"/>
          <p14:tracePt t="32217" x="19902488" y="13161963"/>
          <p14:tracePt t="32223" x="19845338" y="13106400"/>
          <p14:tracePt t="32225" x="19770725" y="13049250"/>
          <p14:tracePt t="32229" x="19659600" y="12993688"/>
          <p14:tracePt t="32233" x="19527838" y="12955588"/>
          <p14:tracePt t="32238" x="19397663" y="12880975"/>
          <p14:tracePt t="32241" x="19229388" y="12806363"/>
          <p14:tracePt t="32245" x="19023013" y="12731750"/>
          <p14:tracePt t="32249" x="18837275" y="12676188"/>
          <p14:tracePt t="32257" x="18443575" y="12526963"/>
          <p14:tracePt t="32261" x="18219738" y="12414250"/>
          <p14:tracePt t="32265" x="18014950" y="12320588"/>
          <p14:tracePt t="32273" x="17640300" y="12152313"/>
          <p14:tracePt t="32277" x="17472025" y="12058650"/>
          <p14:tracePt t="32281" x="17341850" y="11964988"/>
          <p14:tracePt t="32285" x="17192625" y="11871325"/>
          <p14:tracePt t="32288" x="17024350" y="11741150"/>
          <p14:tracePt t="32293" x="16892588" y="11628438"/>
          <p14:tracePt t="32297" x="16706850" y="11498263"/>
          <p14:tracePt t="32301" x="16500475" y="11310938"/>
          <p14:tracePt t="32305" x="16276638" y="11142663"/>
          <p14:tracePt t="32309" x="15995650" y="10918825"/>
          <p14:tracePt t="32314" x="15660688" y="10601325"/>
          <p14:tracePt t="32317" x="15249525" y="10264775"/>
          <p14:tracePt t="32321" x="14651038" y="9796463"/>
          <p14:tracePt t="32325" x="14071600" y="9329738"/>
          <p14:tracePt t="32329" x="13361988" y="8824913"/>
          <p14:tracePt t="32332" x="12614275" y="8320088"/>
          <p14:tracePt t="32337" x="11847513" y="7815263"/>
          <p14:tracePt t="32340" x="11025188" y="7291388"/>
          <p14:tracePt t="32344" x="10334625" y="6842125"/>
          <p14:tracePt t="32349" x="9586913" y="6394450"/>
          <p14:tracePt t="32354" x="8913813" y="6076950"/>
          <p14:tracePt t="32356" x="8185150" y="5757863"/>
          <p14:tracePt t="32361" x="7531100" y="5440363"/>
          <p14:tracePt t="32364" x="6932613" y="5216525"/>
          <p14:tracePt t="32370" x="6446838" y="4973638"/>
          <p14:tracePt t="32372" x="6054725" y="4822825"/>
          <p14:tracePt t="32376" x="5756275" y="4692650"/>
          <p14:tracePt t="32380" x="5475288" y="4562475"/>
          <p14:tracePt t="32386" x="5213350" y="4430713"/>
          <p14:tracePt t="32388" x="4951413" y="4262438"/>
          <p14:tracePt t="32392" x="4708525" y="4094163"/>
          <p14:tracePt t="32397" x="4484688" y="3925888"/>
          <p14:tracePt t="32401" x="4279900" y="3757613"/>
          <p14:tracePt t="32404" x="4073525" y="3608388"/>
          <p14:tracePt t="32408" x="3905250" y="3421063"/>
          <p14:tracePt t="32412" x="3700463" y="3271838"/>
          <p14:tracePt t="32417" x="3494088" y="3122613"/>
          <p14:tracePt t="32420" x="3270250" y="2973388"/>
          <p14:tracePt t="32425" x="3027363" y="2786063"/>
          <p14:tracePt t="32429" x="2765425" y="2598738"/>
          <p14:tracePt t="32434" x="2503488" y="2411413"/>
          <p14:tracePt t="32437" x="2166938" y="2224088"/>
          <p14:tracePt t="32440" x="1793875" y="2038350"/>
          <p14:tracePt t="32445" x="1438275" y="1812925"/>
          <p14:tracePt t="32450" x="990600" y="1550988"/>
          <p14:tracePt t="32454" x="560388" y="1327150"/>
          <p14:tracePt t="32457" x="130175" y="10477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3704</TotalTime>
  <Words>341</Words>
  <Application>Microsoft Office PowerPoint</Application>
  <PresentationFormat>Custom</PresentationFormat>
  <Paragraphs>182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Aqua Amusement Park  Marble track </vt:lpstr>
      <vt:lpstr>Quick Overview</vt:lpstr>
      <vt:lpstr>Project Plan</vt:lpstr>
      <vt:lpstr>Project progression</vt:lpstr>
      <vt:lpstr>Project progression</vt:lpstr>
      <vt:lpstr>Project progression</vt:lpstr>
      <vt:lpstr>Project Manufacturing</vt:lpstr>
      <vt:lpstr>Electrical Design</vt:lpstr>
      <vt:lpstr>Sorting Mechanism </vt:lpstr>
      <vt:lpstr>Color sensor</vt:lpstr>
      <vt:lpstr>Sorting Mechanism </vt:lpstr>
      <vt:lpstr>Sorting Mechanism in action </vt:lpstr>
      <vt:lpstr>Lifting mechanism</vt:lpstr>
      <vt:lpstr>Shooting Mechanism</vt:lpstr>
      <vt:lpstr>Mechanical Design</vt:lpstr>
      <vt:lpstr>Final Product</vt:lpstr>
      <vt:lpstr>Project in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</dc:creator>
  <cp:lastModifiedBy>Mohamed Hatem Abd El Azim El Awady 18P3449</cp:lastModifiedBy>
  <cp:revision>85</cp:revision>
  <dcterms:created xsi:type="dcterms:W3CDTF">2018-12-12T20:11:42Z</dcterms:created>
  <dcterms:modified xsi:type="dcterms:W3CDTF">2022-08-01T16:52:29Z</dcterms:modified>
</cp:coreProperties>
</file>